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40" d="100"/>
          <a:sy n="40" d="100"/>
        </p:scale>
        <p:origin x="-1818" y="-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99344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16547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42766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99058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964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78328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54956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2541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52422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0232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4279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34E0-ECEA-49CF-84C3-505B2DC2991A}" type="datetimeFigureOut">
              <a:rPr lang="el-GR" smtClean="0"/>
              <a:pPr/>
              <a:t>31/1/2021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7FD2B-E6A1-4F35-A523-82A6D56110F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18165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9032032" y="1960934"/>
            <a:ext cx="2230017" cy="685800"/>
          </a:xfrm>
        </p:spPr>
        <p:txBody>
          <a:bodyPr>
            <a:normAutofit fontScale="85000" lnSpcReduction="20000"/>
          </a:bodyPr>
          <a:lstStyle/>
          <a:p>
            <a:r>
              <a:rPr lang="el-GR" sz="3200" b="1" dirty="0" smtClean="0">
                <a:latin typeface="Garamond" panose="02020404030301010803" pitchFamily="18" charset="0"/>
              </a:rPr>
              <a:t>Η Υπαπαντή του </a:t>
            </a:r>
            <a:r>
              <a:rPr lang="el-GR" sz="3200" b="1" dirty="0" err="1" smtClean="0">
                <a:latin typeface="Garamond" panose="02020404030301010803" pitchFamily="18" charset="0"/>
              </a:rPr>
              <a:t>Κυριόυ</a:t>
            </a:r>
            <a:endParaRPr lang="el-GR" sz="3200" b="1" dirty="0">
              <a:latin typeface="Garamond" panose="02020404030301010803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" y="0"/>
            <a:ext cx="825033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776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975" y="167951"/>
            <a:ext cx="4795935" cy="662473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Σαράντα μέρες μετά την γέννηση του Ιησού, η Μαρία και ο Ιωσήφ τον έφεραν στο Ναό των Ιεροσολύμων και τον αφιέρωσαν στο Θεό όπως ήταν τότε το έθιμο για τα πρωτότοκα.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Εκεί τους υποδέχτηκε ο Συμεών που βρισκόταν σε βαθιά γεράματα και ο Θεός του υποσχέθηκε πως δεν θα πεθάνει προτού να αντικρίσει τον Χριστό.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Το έθιμο έλεγε για όποια γυναίκα γεννάει, μετά από 40 ημέρες να έρχεται στο Ναό και να προσφέρει έναν αμνό, δηλαδή ένα αρνάκι. Ενώ αν η οικογένεια ήταν πτωχή, δύο περιστέρια.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Επειδή λοιπόν η οικογένεια του Χριστού ήταν φτωχή, προσέφεραν δύο περιστέρια.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Στο Ναό ήταν και μία προφήτιδα, η Άννα, χήρα 84 ετών, που προσδοκούσε για πάρα πολλά χρόνια, με υπομονή, νηστεία και πολλή προσευχή, να συναντήσει τον Χριστό. Μόλις τον είδε, δόξασε τον Θεό.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Αυτό το γεγονός γιορτάζουμε κάθε χρόνο στις 2 Φεβρουαρίου.</a:t>
            </a:r>
          </a:p>
          <a:p>
            <a:pPr algn="just"/>
            <a:r>
              <a:rPr lang="el-GR" sz="2000" b="1" dirty="0" smtClean="0">
                <a:latin typeface="Garamond" panose="02020404030301010803" pitchFamily="18" charset="0"/>
              </a:rPr>
              <a:t>Η ημέρα της Υπαπαντής για την Ορθόδοξη Εκκλησία είναι και γιορτή της μητέρας. </a:t>
            </a:r>
            <a:endParaRPr lang="el-GR" sz="2000" b="1" dirty="0">
              <a:latin typeface="Garamond" panose="02020404030301010803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3886" y="1"/>
            <a:ext cx="7103877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677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9289" y="326572"/>
            <a:ext cx="5247747" cy="581763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72" y="37323"/>
            <a:ext cx="6229739" cy="68206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392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 smtClean="0">
                <a:solidFill>
                  <a:prstClr val="black"/>
                </a:solidFill>
                <a:latin typeface="Garamond" panose="02020404030301010803" pitchFamily="18" charset="0"/>
              </a:rPr>
              <a:t>Ο Άγιος </a:t>
            </a:r>
            <a:r>
              <a:rPr lang="el-GR" sz="3600" b="1" dirty="0">
                <a:solidFill>
                  <a:prstClr val="black"/>
                </a:solidFill>
                <a:latin typeface="Garamond" panose="02020404030301010803" pitchFamily="18" charset="0"/>
              </a:rPr>
              <a:t>Συμεών πήρε στην αγκαλιά του </a:t>
            </a:r>
            <a:r>
              <a:rPr lang="el-GR" sz="3600" b="1" dirty="0" smtClean="0">
                <a:solidFill>
                  <a:prstClr val="black"/>
                </a:solidFill>
                <a:latin typeface="Garamond" panose="02020404030301010803" pitchFamily="18" charset="0"/>
              </a:rPr>
              <a:t>τον Χριστό.</a:t>
            </a:r>
            <a:endParaRPr lang="el-GR" sz="4000" b="1" dirty="0">
              <a:latin typeface="Garamond" panose="02020404030301010803" pitchFamily="18" charset="0"/>
            </a:endParaRPr>
          </a:p>
        </p:txBody>
      </p:sp>
      <p:pic>
        <p:nvPicPr>
          <p:cNvPr id="4" name="Picture 4" descr="http://users.sch.gr/aiasgr/Image/Dikaioi/Dikaios_Sumewn_kai_h_Profhtida_Anna/Dikaios_Sumewn_o_Theodoxos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7886" y="1628799"/>
            <a:ext cx="4786604" cy="5023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08348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898667"/>
            <a:ext cx="2827176" cy="3024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1 - Τίτλος"/>
          <p:cNvSpPr txBox="1">
            <a:spLocks/>
          </p:cNvSpPr>
          <p:nvPr/>
        </p:nvSpPr>
        <p:spPr>
          <a:xfrm>
            <a:off x="1138334" y="-25720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ramond" panose="02020404030301010803" pitchFamily="18" charset="0"/>
              </a:rPr>
              <a:t>Σαραντισμός</a:t>
            </a:r>
            <a: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ramond" panose="02020404030301010803" pitchFamily="18" charset="0"/>
              </a:rPr>
              <a:t> βρέφους</a:t>
            </a:r>
            <a:endParaRPr kumimoji="0" lang="el-GR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4611"/>
            <a:ext cx="4208106" cy="3414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http://i29.photobucket.com/albums/c290/euapap/IMG_51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539" y="3954192"/>
            <a:ext cx="2911151" cy="2901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Ορθογώνιο 9"/>
          <p:cNvSpPr/>
          <p:nvPr/>
        </p:nvSpPr>
        <p:spPr>
          <a:xfrm>
            <a:off x="5058994" y="1449301"/>
            <a:ext cx="3074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Ο Ιερέας με το βρέφος στον </a:t>
            </a:r>
            <a:r>
              <a:rPr lang="el-GR" sz="2400" b="1" kern="0" dirty="0" smtClean="0">
                <a:solidFill>
                  <a:prstClr val="black"/>
                </a:solidFill>
                <a:latin typeface="Garamond" panose="02020404030301010803" pitchFamily="18" charset="0"/>
              </a:rPr>
              <a:t>Ιερό Ν</a:t>
            </a:r>
            <a:r>
              <a:rPr kumimoji="0" lang="el-G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αό</a:t>
            </a: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703755" y="5029200"/>
            <a:ext cx="30355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j-ea"/>
                <a:cs typeface="+mj-cs"/>
              </a:rPr>
              <a:t>Το βρέφος με τη μητέρα μέσα στο ναό.</a:t>
            </a:r>
            <a:endParaRPr kumimoji="0" lang="el-GR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07379" y="3483653"/>
            <a:ext cx="3299186" cy="3313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77402" y="120911"/>
            <a:ext cx="3159139" cy="33160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645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l-GR" b="1" dirty="0" smtClean="0">
                <a:latin typeface="Garamond" panose="02020404030301010803" pitchFamily="18" charset="0"/>
              </a:rPr>
              <a:t>Να θυμάμαι…</a:t>
            </a:r>
            <a:endParaRPr lang="el-GR" b="1" dirty="0">
              <a:latin typeface="Garamond" panose="02020404030301010803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b="1" dirty="0" smtClean="0">
                <a:latin typeface="Garamond" panose="02020404030301010803" pitchFamily="18" charset="0"/>
              </a:rPr>
              <a:t>«Συμεών» σημαίνει υπακοή.</a:t>
            </a:r>
          </a:p>
          <a:p>
            <a:pPr algn="just"/>
            <a:r>
              <a:rPr lang="el-GR" b="1" dirty="0" smtClean="0">
                <a:latin typeface="Garamond" panose="02020404030301010803" pitchFamily="18" charset="0"/>
              </a:rPr>
              <a:t>Ο Συμεών ονομάζεται και θεοδόχος επειδή υποδέχθηκε τον Χριστό.</a:t>
            </a:r>
          </a:p>
          <a:p>
            <a:pPr algn="just"/>
            <a:r>
              <a:rPr lang="el-GR" b="1" dirty="0" smtClean="0">
                <a:latin typeface="Garamond" panose="02020404030301010803" pitchFamily="18" charset="0"/>
              </a:rPr>
              <a:t>Υπαπαντή σημαίνει συνάντηση.</a:t>
            </a:r>
            <a:endParaRPr lang="el-GR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25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229</Words>
  <Application>Microsoft Office PowerPoint</Application>
  <PresentationFormat>Custom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Θέμα του Office</vt:lpstr>
      <vt:lpstr>Slide 1</vt:lpstr>
      <vt:lpstr>Slide 2</vt:lpstr>
      <vt:lpstr>Slide 3</vt:lpstr>
      <vt:lpstr>Ο Άγιος Συμεών πήρε στην αγκαλιά του τον Χριστό.</vt:lpstr>
      <vt:lpstr>Slide 5</vt:lpstr>
      <vt:lpstr>Να θυμάμαι…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Arsenis Bourmpoulias</dc:creator>
  <cp:lastModifiedBy>Maria</cp:lastModifiedBy>
  <cp:revision>18</cp:revision>
  <dcterms:created xsi:type="dcterms:W3CDTF">2016-01-28T20:46:28Z</dcterms:created>
  <dcterms:modified xsi:type="dcterms:W3CDTF">2021-01-31T15:02:32Z</dcterms:modified>
</cp:coreProperties>
</file>