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61" r:id="rId4"/>
    <p:sldId id="262" r:id="rId5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D1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942" y="-5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058A02-89DE-47E0-A3E5-845DD354BE6C}" type="datetimeFigureOut">
              <a:rPr lang="en-US" smtClean="0"/>
              <a:t>13-May-20</a:t>
            </a:fld>
            <a:endParaRPr lang="en-US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67CA4B-42FC-4B00-A26F-C81C587AAB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746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67CA4B-42FC-4B00-A26F-C81C587AAB0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265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13-May-20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8500871" y="2750820"/>
            <a:ext cx="3064764" cy="29657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973567" y="163068"/>
            <a:ext cx="3938270" cy="2425065"/>
          </a:xfrm>
          <a:custGeom>
            <a:avLst/>
            <a:gdLst/>
            <a:ahLst/>
            <a:cxnLst/>
            <a:rect l="l" t="t" r="r" b="b"/>
            <a:pathLst>
              <a:path w="3938270" h="2425065">
                <a:moveTo>
                  <a:pt x="0" y="281939"/>
                </a:moveTo>
                <a:lnTo>
                  <a:pt x="3690" y="236210"/>
                </a:lnTo>
                <a:lnTo>
                  <a:pt x="14374" y="192828"/>
                </a:lnTo>
                <a:lnTo>
                  <a:pt x="31471" y="152376"/>
                </a:lnTo>
                <a:lnTo>
                  <a:pt x="54400" y="115433"/>
                </a:lnTo>
                <a:lnTo>
                  <a:pt x="82581" y="82581"/>
                </a:lnTo>
                <a:lnTo>
                  <a:pt x="115433" y="54400"/>
                </a:lnTo>
                <a:lnTo>
                  <a:pt x="152376" y="31471"/>
                </a:lnTo>
                <a:lnTo>
                  <a:pt x="192828" y="14374"/>
                </a:lnTo>
                <a:lnTo>
                  <a:pt x="236210" y="3690"/>
                </a:lnTo>
                <a:lnTo>
                  <a:pt x="281939" y="0"/>
                </a:lnTo>
                <a:lnTo>
                  <a:pt x="2297176" y="0"/>
                </a:lnTo>
                <a:lnTo>
                  <a:pt x="3281679" y="0"/>
                </a:lnTo>
                <a:lnTo>
                  <a:pt x="3656076" y="0"/>
                </a:lnTo>
                <a:lnTo>
                  <a:pt x="3701805" y="3690"/>
                </a:lnTo>
                <a:lnTo>
                  <a:pt x="3745187" y="14374"/>
                </a:lnTo>
                <a:lnTo>
                  <a:pt x="3785639" y="31471"/>
                </a:lnTo>
                <a:lnTo>
                  <a:pt x="3822582" y="54400"/>
                </a:lnTo>
                <a:lnTo>
                  <a:pt x="3855434" y="82581"/>
                </a:lnTo>
                <a:lnTo>
                  <a:pt x="3883615" y="115433"/>
                </a:lnTo>
                <a:lnTo>
                  <a:pt x="3906544" y="152376"/>
                </a:lnTo>
                <a:lnTo>
                  <a:pt x="3923641" y="192828"/>
                </a:lnTo>
                <a:lnTo>
                  <a:pt x="3934325" y="236210"/>
                </a:lnTo>
                <a:lnTo>
                  <a:pt x="3938015" y="281939"/>
                </a:lnTo>
                <a:lnTo>
                  <a:pt x="3938015" y="986789"/>
                </a:lnTo>
                <a:lnTo>
                  <a:pt x="3938015" y="1409699"/>
                </a:lnTo>
                <a:lnTo>
                  <a:pt x="3934325" y="1455429"/>
                </a:lnTo>
                <a:lnTo>
                  <a:pt x="3923641" y="1498811"/>
                </a:lnTo>
                <a:lnTo>
                  <a:pt x="3906544" y="1539263"/>
                </a:lnTo>
                <a:lnTo>
                  <a:pt x="3883615" y="1576206"/>
                </a:lnTo>
                <a:lnTo>
                  <a:pt x="3855434" y="1609058"/>
                </a:lnTo>
                <a:lnTo>
                  <a:pt x="3822582" y="1637239"/>
                </a:lnTo>
                <a:lnTo>
                  <a:pt x="3785639" y="1660168"/>
                </a:lnTo>
                <a:lnTo>
                  <a:pt x="3745187" y="1677265"/>
                </a:lnTo>
                <a:lnTo>
                  <a:pt x="3701805" y="1687949"/>
                </a:lnTo>
                <a:lnTo>
                  <a:pt x="3656076" y="1691639"/>
                </a:lnTo>
                <a:lnTo>
                  <a:pt x="3281679" y="1691639"/>
                </a:lnTo>
                <a:lnTo>
                  <a:pt x="2135251" y="2424683"/>
                </a:lnTo>
                <a:lnTo>
                  <a:pt x="2297176" y="1691639"/>
                </a:lnTo>
                <a:lnTo>
                  <a:pt x="281939" y="1691639"/>
                </a:lnTo>
                <a:lnTo>
                  <a:pt x="236210" y="1687949"/>
                </a:lnTo>
                <a:lnTo>
                  <a:pt x="192828" y="1677265"/>
                </a:lnTo>
                <a:lnTo>
                  <a:pt x="152376" y="1660168"/>
                </a:lnTo>
                <a:lnTo>
                  <a:pt x="115433" y="1637239"/>
                </a:lnTo>
                <a:lnTo>
                  <a:pt x="82581" y="1609058"/>
                </a:lnTo>
                <a:lnTo>
                  <a:pt x="54400" y="1576206"/>
                </a:lnTo>
                <a:lnTo>
                  <a:pt x="31471" y="1539263"/>
                </a:lnTo>
                <a:lnTo>
                  <a:pt x="14374" y="1498811"/>
                </a:lnTo>
                <a:lnTo>
                  <a:pt x="3690" y="1455429"/>
                </a:lnTo>
                <a:lnTo>
                  <a:pt x="0" y="1409699"/>
                </a:lnTo>
                <a:lnTo>
                  <a:pt x="0" y="986789"/>
                </a:lnTo>
                <a:lnTo>
                  <a:pt x="0" y="281939"/>
                </a:lnTo>
                <a:close/>
              </a:path>
            </a:pathLst>
          </a:custGeom>
          <a:ln w="57912">
            <a:solidFill>
              <a:srgbClr val="6FAC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13-May-20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13-May-20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897635" y="865632"/>
            <a:ext cx="6600825" cy="4884420"/>
          </a:xfrm>
          <a:custGeom>
            <a:avLst/>
            <a:gdLst/>
            <a:ahLst/>
            <a:cxnLst/>
            <a:rect l="l" t="t" r="r" b="b"/>
            <a:pathLst>
              <a:path w="6600825" h="4884420">
                <a:moveTo>
                  <a:pt x="0" y="814069"/>
                </a:moveTo>
                <a:lnTo>
                  <a:pt x="1381" y="766239"/>
                </a:lnTo>
                <a:lnTo>
                  <a:pt x="5476" y="719135"/>
                </a:lnTo>
                <a:lnTo>
                  <a:pt x="12208" y="672836"/>
                </a:lnTo>
                <a:lnTo>
                  <a:pt x="21500" y="627417"/>
                </a:lnTo>
                <a:lnTo>
                  <a:pt x="33276" y="582954"/>
                </a:lnTo>
                <a:lnTo>
                  <a:pt x="47459" y="539525"/>
                </a:lnTo>
                <a:lnTo>
                  <a:pt x="63974" y="497204"/>
                </a:lnTo>
                <a:lnTo>
                  <a:pt x="82744" y="456070"/>
                </a:lnTo>
                <a:lnTo>
                  <a:pt x="103692" y="416198"/>
                </a:lnTo>
                <a:lnTo>
                  <a:pt x="126742" y="377664"/>
                </a:lnTo>
                <a:lnTo>
                  <a:pt x="151818" y="340546"/>
                </a:lnTo>
                <a:lnTo>
                  <a:pt x="178843" y="304918"/>
                </a:lnTo>
                <a:lnTo>
                  <a:pt x="207742" y="270858"/>
                </a:lnTo>
                <a:lnTo>
                  <a:pt x="238437" y="238442"/>
                </a:lnTo>
                <a:lnTo>
                  <a:pt x="270853" y="207746"/>
                </a:lnTo>
                <a:lnTo>
                  <a:pt x="304913" y="178847"/>
                </a:lnTo>
                <a:lnTo>
                  <a:pt x="340540" y="151821"/>
                </a:lnTo>
                <a:lnTo>
                  <a:pt x="377659" y="126745"/>
                </a:lnTo>
                <a:lnTo>
                  <a:pt x="416192" y="103694"/>
                </a:lnTo>
                <a:lnTo>
                  <a:pt x="456065" y="82746"/>
                </a:lnTo>
                <a:lnTo>
                  <a:pt x="497199" y="63976"/>
                </a:lnTo>
                <a:lnTo>
                  <a:pt x="539520" y="47461"/>
                </a:lnTo>
                <a:lnTo>
                  <a:pt x="582949" y="33277"/>
                </a:lnTo>
                <a:lnTo>
                  <a:pt x="627413" y="21501"/>
                </a:lnTo>
                <a:lnTo>
                  <a:pt x="672832" y="12208"/>
                </a:lnTo>
                <a:lnTo>
                  <a:pt x="719133" y="5477"/>
                </a:lnTo>
                <a:lnTo>
                  <a:pt x="766237" y="1382"/>
                </a:lnTo>
                <a:lnTo>
                  <a:pt x="814069" y="0"/>
                </a:lnTo>
                <a:lnTo>
                  <a:pt x="2970149" y="0"/>
                </a:lnTo>
                <a:lnTo>
                  <a:pt x="4243070" y="0"/>
                </a:lnTo>
                <a:lnTo>
                  <a:pt x="4277614" y="0"/>
                </a:lnTo>
                <a:lnTo>
                  <a:pt x="4325444" y="1382"/>
                </a:lnTo>
                <a:lnTo>
                  <a:pt x="4372548" y="5477"/>
                </a:lnTo>
                <a:lnTo>
                  <a:pt x="4418847" y="12208"/>
                </a:lnTo>
                <a:lnTo>
                  <a:pt x="4464266" y="21501"/>
                </a:lnTo>
                <a:lnTo>
                  <a:pt x="4508729" y="33277"/>
                </a:lnTo>
                <a:lnTo>
                  <a:pt x="4552158" y="47461"/>
                </a:lnTo>
                <a:lnTo>
                  <a:pt x="4594479" y="63976"/>
                </a:lnTo>
                <a:lnTo>
                  <a:pt x="4635613" y="82746"/>
                </a:lnTo>
                <a:lnTo>
                  <a:pt x="4675485" y="103694"/>
                </a:lnTo>
                <a:lnTo>
                  <a:pt x="4714019" y="126745"/>
                </a:lnTo>
                <a:lnTo>
                  <a:pt x="4751137" y="151821"/>
                </a:lnTo>
                <a:lnTo>
                  <a:pt x="4786765" y="178847"/>
                </a:lnTo>
                <a:lnTo>
                  <a:pt x="4820825" y="207746"/>
                </a:lnTo>
                <a:lnTo>
                  <a:pt x="4853241" y="238442"/>
                </a:lnTo>
                <a:lnTo>
                  <a:pt x="4883937" y="270858"/>
                </a:lnTo>
                <a:lnTo>
                  <a:pt x="4912836" y="304918"/>
                </a:lnTo>
                <a:lnTo>
                  <a:pt x="4939862" y="340546"/>
                </a:lnTo>
                <a:lnTo>
                  <a:pt x="4964938" y="377664"/>
                </a:lnTo>
                <a:lnTo>
                  <a:pt x="4987989" y="416198"/>
                </a:lnTo>
                <a:lnTo>
                  <a:pt x="5008937" y="456070"/>
                </a:lnTo>
                <a:lnTo>
                  <a:pt x="5027707" y="497205"/>
                </a:lnTo>
                <a:lnTo>
                  <a:pt x="5044222" y="539525"/>
                </a:lnTo>
                <a:lnTo>
                  <a:pt x="5058406" y="582954"/>
                </a:lnTo>
                <a:lnTo>
                  <a:pt x="5070182" y="627417"/>
                </a:lnTo>
                <a:lnTo>
                  <a:pt x="5079475" y="672836"/>
                </a:lnTo>
                <a:lnTo>
                  <a:pt x="5086206" y="719135"/>
                </a:lnTo>
                <a:lnTo>
                  <a:pt x="5090301" y="766239"/>
                </a:lnTo>
                <a:lnTo>
                  <a:pt x="5091684" y="814069"/>
                </a:lnTo>
                <a:lnTo>
                  <a:pt x="6600444" y="1094104"/>
                </a:lnTo>
                <a:lnTo>
                  <a:pt x="5091684" y="2035175"/>
                </a:lnTo>
                <a:lnTo>
                  <a:pt x="5091684" y="4070350"/>
                </a:lnTo>
                <a:lnTo>
                  <a:pt x="5090301" y="4118180"/>
                </a:lnTo>
                <a:lnTo>
                  <a:pt x="5086206" y="4165284"/>
                </a:lnTo>
                <a:lnTo>
                  <a:pt x="5079475" y="4211583"/>
                </a:lnTo>
                <a:lnTo>
                  <a:pt x="5070182" y="4257002"/>
                </a:lnTo>
                <a:lnTo>
                  <a:pt x="5058406" y="4301465"/>
                </a:lnTo>
                <a:lnTo>
                  <a:pt x="5044222" y="4344894"/>
                </a:lnTo>
                <a:lnTo>
                  <a:pt x="5027707" y="4387214"/>
                </a:lnTo>
                <a:lnTo>
                  <a:pt x="5008937" y="4428349"/>
                </a:lnTo>
                <a:lnTo>
                  <a:pt x="4987989" y="4468221"/>
                </a:lnTo>
                <a:lnTo>
                  <a:pt x="4964938" y="4506755"/>
                </a:lnTo>
                <a:lnTo>
                  <a:pt x="4939862" y="4543873"/>
                </a:lnTo>
                <a:lnTo>
                  <a:pt x="4912836" y="4579501"/>
                </a:lnTo>
                <a:lnTo>
                  <a:pt x="4883937" y="4613561"/>
                </a:lnTo>
                <a:lnTo>
                  <a:pt x="4853241" y="4645977"/>
                </a:lnTo>
                <a:lnTo>
                  <a:pt x="4820825" y="4676673"/>
                </a:lnTo>
                <a:lnTo>
                  <a:pt x="4786765" y="4705572"/>
                </a:lnTo>
                <a:lnTo>
                  <a:pt x="4751137" y="4732598"/>
                </a:lnTo>
                <a:lnTo>
                  <a:pt x="4714019" y="4757674"/>
                </a:lnTo>
                <a:lnTo>
                  <a:pt x="4675485" y="4780725"/>
                </a:lnTo>
                <a:lnTo>
                  <a:pt x="4635613" y="4801673"/>
                </a:lnTo>
                <a:lnTo>
                  <a:pt x="4594478" y="4820443"/>
                </a:lnTo>
                <a:lnTo>
                  <a:pt x="4552158" y="4836958"/>
                </a:lnTo>
                <a:lnTo>
                  <a:pt x="4508729" y="4851142"/>
                </a:lnTo>
                <a:lnTo>
                  <a:pt x="4464266" y="4862918"/>
                </a:lnTo>
                <a:lnTo>
                  <a:pt x="4418847" y="4872211"/>
                </a:lnTo>
                <a:lnTo>
                  <a:pt x="4372548" y="4878942"/>
                </a:lnTo>
                <a:lnTo>
                  <a:pt x="4325444" y="4883037"/>
                </a:lnTo>
                <a:lnTo>
                  <a:pt x="4277614" y="4884420"/>
                </a:lnTo>
                <a:lnTo>
                  <a:pt x="4243070" y="4884420"/>
                </a:lnTo>
                <a:lnTo>
                  <a:pt x="2970149" y="4884420"/>
                </a:lnTo>
                <a:lnTo>
                  <a:pt x="814069" y="4884420"/>
                </a:lnTo>
                <a:lnTo>
                  <a:pt x="766237" y="4883037"/>
                </a:lnTo>
                <a:lnTo>
                  <a:pt x="719133" y="4878942"/>
                </a:lnTo>
                <a:lnTo>
                  <a:pt x="672832" y="4872211"/>
                </a:lnTo>
                <a:lnTo>
                  <a:pt x="627413" y="4862918"/>
                </a:lnTo>
                <a:lnTo>
                  <a:pt x="582949" y="4851142"/>
                </a:lnTo>
                <a:lnTo>
                  <a:pt x="539520" y="4836958"/>
                </a:lnTo>
                <a:lnTo>
                  <a:pt x="497199" y="4820443"/>
                </a:lnTo>
                <a:lnTo>
                  <a:pt x="456065" y="4801673"/>
                </a:lnTo>
                <a:lnTo>
                  <a:pt x="416192" y="4780725"/>
                </a:lnTo>
                <a:lnTo>
                  <a:pt x="377659" y="4757674"/>
                </a:lnTo>
                <a:lnTo>
                  <a:pt x="340540" y="4732598"/>
                </a:lnTo>
                <a:lnTo>
                  <a:pt x="304913" y="4705572"/>
                </a:lnTo>
                <a:lnTo>
                  <a:pt x="270853" y="4676673"/>
                </a:lnTo>
                <a:lnTo>
                  <a:pt x="238437" y="4645977"/>
                </a:lnTo>
                <a:lnTo>
                  <a:pt x="207742" y="4613561"/>
                </a:lnTo>
                <a:lnTo>
                  <a:pt x="178843" y="4579501"/>
                </a:lnTo>
                <a:lnTo>
                  <a:pt x="151818" y="4543873"/>
                </a:lnTo>
                <a:lnTo>
                  <a:pt x="126742" y="4506755"/>
                </a:lnTo>
                <a:lnTo>
                  <a:pt x="103692" y="4468221"/>
                </a:lnTo>
                <a:lnTo>
                  <a:pt x="82744" y="4428349"/>
                </a:lnTo>
                <a:lnTo>
                  <a:pt x="63974" y="4387215"/>
                </a:lnTo>
                <a:lnTo>
                  <a:pt x="47459" y="4344894"/>
                </a:lnTo>
                <a:lnTo>
                  <a:pt x="33276" y="4301465"/>
                </a:lnTo>
                <a:lnTo>
                  <a:pt x="21500" y="4257002"/>
                </a:lnTo>
                <a:lnTo>
                  <a:pt x="12208" y="4211583"/>
                </a:lnTo>
                <a:lnTo>
                  <a:pt x="5476" y="4165284"/>
                </a:lnTo>
                <a:lnTo>
                  <a:pt x="1381" y="4118180"/>
                </a:lnTo>
                <a:lnTo>
                  <a:pt x="0" y="4070350"/>
                </a:lnTo>
                <a:lnTo>
                  <a:pt x="0" y="2035175"/>
                </a:lnTo>
                <a:lnTo>
                  <a:pt x="0" y="814069"/>
                </a:lnTo>
                <a:close/>
              </a:path>
            </a:pathLst>
          </a:custGeom>
          <a:ln w="57912">
            <a:solidFill>
              <a:srgbClr val="6FAC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862115" y="1573345"/>
            <a:ext cx="3229066" cy="3412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13-May-20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8500871" y="2750820"/>
            <a:ext cx="3064764" cy="29657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05740" y="181244"/>
            <a:ext cx="7614651" cy="53120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2641091" y="3413760"/>
            <a:ext cx="1706880" cy="568960"/>
          </a:xfrm>
          <a:custGeom>
            <a:avLst/>
            <a:gdLst/>
            <a:ahLst/>
            <a:cxnLst/>
            <a:rect l="l" t="t" r="r" b="b"/>
            <a:pathLst>
              <a:path w="1706879" h="568960">
                <a:moveTo>
                  <a:pt x="1706880" y="0"/>
                </a:moveTo>
                <a:lnTo>
                  <a:pt x="0" y="0"/>
                </a:lnTo>
                <a:lnTo>
                  <a:pt x="0" y="568451"/>
                </a:lnTo>
                <a:lnTo>
                  <a:pt x="1706880" y="568451"/>
                </a:lnTo>
                <a:lnTo>
                  <a:pt x="1706880" y="0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3957828" y="5126990"/>
            <a:ext cx="5365750" cy="1574165"/>
          </a:xfrm>
          <a:custGeom>
            <a:avLst/>
            <a:gdLst/>
            <a:ahLst/>
            <a:cxnLst/>
            <a:rect l="l" t="t" r="r" b="b"/>
            <a:pathLst>
              <a:path w="5365750" h="1574165">
                <a:moveTo>
                  <a:pt x="3736848" y="376174"/>
                </a:moveTo>
                <a:lnTo>
                  <a:pt x="199644" y="376174"/>
                </a:lnTo>
                <a:lnTo>
                  <a:pt x="153875" y="381446"/>
                </a:lnTo>
                <a:lnTo>
                  <a:pt x="111856" y="396465"/>
                </a:lnTo>
                <a:lnTo>
                  <a:pt x="74787" y="420033"/>
                </a:lnTo>
                <a:lnTo>
                  <a:pt x="43867" y="450950"/>
                </a:lnTo>
                <a:lnTo>
                  <a:pt x="20296" y="488019"/>
                </a:lnTo>
                <a:lnTo>
                  <a:pt x="5274" y="530041"/>
                </a:lnTo>
                <a:lnTo>
                  <a:pt x="0" y="575818"/>
                </a:lnTo>
                <a:lnTo>
                  <a:pt x="0" y="1374394"/>
                </a:lnTo>
                <a:lnTo>
                  <a:pt x="5274" y="1420170"/>
                </a:lnTo>
                <a:lnTo>
                  <a:pt x="20296" y="1462192"/>
                </a:lnTo>
                <a:lnTo>
                  <a:pt x="43867" y="1499261"/>
                </a:lnTo>
                <a:lnTo>
                  <a:pt x="74787" y="1530178"/>
                </a:lnTo>
                <a:lnTo>
                  <a:pt x="111856" y="1553746"/>
                </a:lnTo>
                <a:lnTo>
                  <a:pt x="153875" y="1568765"/>
                </a:lnTo>
                <a:lnTo>
                  <a:pt x="199644" y="1574038"/>
                </a:lnTo>
                <a:lnTo>
                  <a:pt x="3736848" y="1574038"/>
                </a:lnTo>
                <a:lnTo>
                  <a:pt x="3782616" y="1568765"/>
                </a:lnTo>
                <a:lnTo>
                  <a:pt x="3824635" y="1553746"/>
                </a:lnTo>
                <a:lnTo>
                  <a:pt x="3861704" y="1530178"/>
                </a:lnTo>
                <a:lnTo>
                  <a:pt x="3892624" y="1499261"/>
                </a:lnTo>
                <a:lnTo>
                  <a:pt x="3916195" y="1462192"/>
                </a:lnTo>
                <a:lnTo>
                  <a:pt x="3931217" y="1420170"/>
                </a:lnTo>
                <a:lnTo>
                  <a:pt x="3936492" y="1374394"/>
                </a:lnTo>
                <a:lnTo>
                  <a:pt x="3936492" y="875284"/>
                </a:lnTo>
                <a:lnTo>
                  <a:pt x="4425448" y="575818"/>
                </a:lnTo>
                <a:lnTo>
                  <a:pt x="3936492" y="575818"/>
                </a:lnTo>
                <a:lnTo>
                  <a:pt x="3931217" y="530041"/>
                </a:lnTo>
                <a:lnTo>
                  <a:pt x="3916195" y="488019"/>
                </a:lnTo>
                <a:lnTo>
                  <a:pt x="3892624" y="450950"/>
                </a:lnTo>
                <a:lnTo>
                  <a:pt x="3861704" y="420033"/>
                </a:lnTo>
                <a:lnTo>
                  <a:pt x="3824635" y="396465"/>
                </a:lnTo>
                <a:lnTo>
                  <a:pt x="3782616" y="381446"/>
                </a:lnTo>
                <a:lnTo>
                  <a:pt x="3736848" y="376174"/>
                </a:lnTo>
                <a:close/>
              </a:path>
              <a:path w="5365750" h="1574165">
                <a:moveTo>
                  <a:pt x="5365623" y="0"/>
                </a:moveTo>
                <a:lnTo>
                  <a:pt x="3936492" y="575818"/>
                </a:lnTo>
                <a:lnTo>
                  <a:pt x="4425448" y="575818"/>
                </a:lnTo>
                <a:lnTo>
                  <a:pt x="536562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3957828" y="5126990"/>
            <a:ext cx="5365750" cy="1574165"/>
          </a:xfrm>
          <a:custGeom>
            <a:avLst/>
            <a:gdLst/>
            <a:ahLst/>
            <a:cxnLst/>
            <a:rect l="l" t="t" r="r" b="b"/>
            <a:pathLst>
              <a:path w="5365750" h="1574165">
                <a:moveTo>
                  <a:pt x="0" y="575818"/>
                </a:moveTo>
                <a:lnTo>
                  <a:pt x="5274" y="530041"/>
                </a:lnTo>
                <a:lnTo>
                  <a:pt x="20296" y="488019"/>
                </a:lnTo>
                <a:lnTo>
                  <a:pt x="43867" y="450950"/>
                </a:lnTo>
                <a:lnTo>
                  <a:pt x="74787" y="420033"/>
                </a:lnTo>
                <a:lnTo>
                  <a:pt x="111856" y="396465"/>
                </a:lnTo>
                <a:lnTo>
                  <a:pt x="153875" y="381446"/>
                </a:lnTo>
                <a:lnTo>
                  <a:pt x="199644" y="376174"/>
                </a:lnTo>
                <a:lnTo>
                  <a:pt x="2296287" y="376174"/>
                </a:lnTo>
                <a:lnTo>
                  <a:pt x="3280410" y="376174"/>
                </a:lnTo>
                <a:lnTo>
                  <a:pt x="3736848" y="376174"/>
                </a:lnTo>
                <a:lnTo>
                  <a:pt x="3782616" y="381446"/>
                </a:lnTo>
                <a:lnTo>
                  <a:pt x="3824635" y="396465"/>
                </a:lnTo>
                <a:lnTo>
                  <a:pt x="3861704" y="420033"/>
                </a:lnTo>
                <a:lnTo>
                  <a:pt x="3892624" y="450950"/>
                </a:lnTo>
                <a:lnTo>
                  <a:pt x="3916195" y="488019"/>
                </a:lnTo>
                <a:lnTo>
                  <a:pt x="3931217" y="530041"/>
                </a:lnTo>
                <a:lnTo>
                  <a:pt x="3936492" y="575818"/>
                </a:lnTo>
                <a:lnTo>
                  <a:pt x="5365623" y="0"/>
                </a:lnTo>
                <a:lnTo>
                  <a:pt x="3936492" y="875284"/>
                </a:lnTo>
                <a:lnTo>
                  <a:pt x="3936492" y="1374394"/>
                </a:lnTo>
                <a:lnTo>
                  <a:pt x="3931217" y="1420170"/>
                </a:lnTo>
                <a:lnTo>
                  <a:pt x="3916195" y="1462192"/>
                </a:lnTo>
                <a:lnTo>
                  <a:pt x="3892624" y="1499261"/>
                </a:lnTo>
                <a:lnTo>
                  <a:pt x="3861704" y="1530178"/>
                </a:lnTo>
                <a:lnTo>
                  <a:pt x="3824635" y="1553746"/>
                </a:lnTo>
                <a:lnTo>
                  <a:pt x="3782616" y="1568765"/>
                </a:lnTo>
                <a:lnTo>
                  <a:pt x="3736848" y="1574038"/>
                </a:lnTo>
                <a:lnTo>
                  <a:pt x="3280410" y="1574038"/>
                </a:lnTo>
                <a:lnTo>
                  <a:pt x="2296287" y="1574038"/>
                </a:lnTo>
                <a:lnTo>
                  <a:pt x="199644" y="1574038"/>
                </a:lnTo>
                <a:lnTo>
                  <a:pt x="153875" y="1568765"/>
                </a:lnTo>
                <a:lnTo>
                  <a:pt x="111856" y="1553746"/>
                </a:lnTo>
                <a:lnTo>
                  <a:pt x="74787" y="1530178"/>
                </a:lnTo>
                <a:lnTo>
                  <a:pt x="43867" y="1499261"/>
                </a:lnTo>
                <a:lnTo>
                  <a:pt x="20296" y="1462192"/>
                </a:lnTo>
                <a:lnTo>
                  <a:pt x="5274" y="1420170"/>
                </a:lnTo>
                <a:lnTo>
                  <a:pt x="0" y="1374394"/>
                </a:lnTo>
                <a:lnTo>
                  <a:pt x="0" y="875284"/>
                </a:lnTo>
                <a:lnTo>
                  <a:pt x="0" y="575818"/>
                </a:lnTo>
                <a:close/>
              </a:path>
            </a:pathLst>
          </a:custGeom>
          <a:ln w="57912">
            <a:solidFill>
              <a:srgbClr val="6FAC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13-May-20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8500871" y="2750820"/>
            <a:ext cx="3064764" cy="296570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7619" y="371297"/>
            <a:ext cx="11176761" cy="14903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13-May-20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jpg"/><Relationship Id="rId5" Type="http://schemas.openxmlformats.org/officeDocument/2006/relationships/image" Target="../media/image7.png"/><Relationship Id="rId10" Type="http://schemas.openxmlformats.org/officeDocument/2006/relationships/image" Target="../media/image12.jp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72769" y="1168653"/>
            <a:ext cx="7423150" cy="5574030"/>
            <a:chOff x="572769" y="1168653"/>
            <a:chExt cx="7423150" cy="5574030"/>
          </a:xfrm>
        </p:grpSpPr>
        <p:sp>
          <p:nvSpPr>
            <p:cNvPr id="3" name="object 3"/>
            <p:cNvSpPr/>
            <p:nvPr/>
          </p:nvSpPr>
          <p:spPr>
            <a:xfrm>
              <a:off x="601979" y="1197863"/>
              <a:ext cx="7364730" cy="5515610"/>
            </a:xfrm>
            <a:custGeom>
              <a:avLst/>
              <a:gdLst/>
              <a:ahLst/>
              <a:cxnLst/>
              <a:rect l="l" t="t" r="r" b="b"/>
              <a:pathLst>
                <a:path w="7364730" h="5515609">
                  <a:moveTo>
                    <a:pt x="0" y="871727"/>
                  </a:moveTo>
                  <a:lnTo>
                    <a:pt x="1289" y="823897"/>
                  </a:lnTo>
                  <a:lnTo>
                    <a:pt x="5115" y="776741"/>
                  </a:lnTo>
                  <a:lnTo>
                    <a:pt x="11409" y="730325"/>
                  </a:lnTo>
                  <a:lnTo>
                    <a:pt x="20106" y="684717"/>
                  </a:lnTo>
                  <a:lnTo>
                    <a:pt x="31139" y="639982"/>
                  </a:lnTo>
                  <a:lnTo>
                    <a:pt x="44442" y="596188"/>
                  </a:lnTo>
                  <a:lnTo>
                    <a:pt x="59947" y="553401"/>
                  </a:lnTo>
                  <a:lnTo>
                    <a:pt x="77590" y="511686"/>
                  </a:lnTo>
                  <a:lnTo>
                    <a:pt x="97302" y="471112"/>
                  </a:lnTo>
                  <a:lnTo>
                    <a:pt x="119018" y="431743"/>
                  </a:lnTo>
                  <a:lnTo>
                    <a:pt x="142672" y="393647"/>
                  </a:lnTo>
                  <a:lnTo>
                    <a:pt x="168195" y="356890"/>
                  </a:lnTo>
                  <a:lnTo>
                    <a:pt x="195524" y="321538"/>
                  </a:lnTo>
                  <a:lnTo>
                    <a:pt x="224590" y="287658"/>
                  </a:lnTo>
                  <a:lnTo>
                    <a:pt x="255327" y="255317"/>
                  </a:lnTo>
                  <a:lnTo>
                    <a:pt x="287669" y="224581"/>
                  </a:lnTo>
                  <a:lnTo>
                    <a:pt x="321549" y="195516"/>
                  </a:lnTo>
                  <a:lnTo>
                    <a:pt x="356901" y="168188"/>
                  </a:lnTo>
                  <a:lnTo>
                    <a:pt x="393658" y="142665"/>
                  </a:lnTo>
                  <a:lnTo>
                    <a:pt x="431754" y="119013"/>
                  </a:lnTo>
                  <a:lnTo>
                    <a:pt x="471123" y="97297"/>
                  </a:lnTo>
                  <a:lnTo>
                    <a:pt x="511697" y="77586"/>
                  </a:lnTo>
                  <a:lnTo>
                    <a:pt x="553411" y="59944"/>
                  </a:lnTo>
                  <a:lnTo>
                    <a:pt x="596198" y="44439"/>
                  </a:lnTo>
                  <a:lnTo>
                    <a:pt x="639991" y="31137"/>
                  </a:lnTo>
                  <a:lnTo>
                    <a:pt x="684725" y="20105"/>
                  </a:lnTo>
                  <a:lnTo>
                    <a:pt x="730331" y="11409"/>
                  </a:lnTo>
                  <a:lnTo>
                    <a:pt x="776745" y="5114"/>
                  </a:lnTo>
                  <a:lnTo>
                    <a:pt x="823899" y="1289"/>
                  </a:lnTo>
                  <a:lnTo>
                    <a:pt x="871728" y="0"/>
                  </a:lnTo>
                  <a:lnTo>
                    <a:pt x="3051047" y="0"/>
                  </a:lnTo>
                  <a:lnTo>
                    <a:pt x="4358640" y="0"/>
                  </a:lnTo>
                  <a:lnTo>
                    <a:pt x="4406470" y="1289"/>
                  </a:lnTo>
                  <a:lnTo>
                    <a:pt x="4453626" y="5114"/>
                  </a:lnTo>
                  <a:lnTo>
                    <a:pt x="4500042" y="11409"/>
                  </a:lnTo>
                  <a:lnTo>
                    <a:pt x="4545650" y="20105"/>
                  </a:lnTo>
                  <a:lnTo>
                    <a:pt x="4590385" y="31137"/>
                  </a:lnTo>
                  <a:lnTo>
                    <a:pt x="4634179" y="44439"/>
                  </a:lnTo>
                  <a:lnTo>
                    <a:pt x="4676966" y="59944"/>
                  </a:lnTo>
                  <a:lnTo>
                    <a:pt x="4718681" y="77586"/>
                  </a:lnTo>
                  <a:lnTo>
                    <a:pt x="4759255" y="97297"/>
                  </a:lnTo>
                  <a:lnTo>
                    <a:pt x="4798624" y="119013"/>
                  </a:lnTo>
                  <a:lnTo>
                    <a:pt x="4836720" y="142665"/>
                  </a:lnTo>
                  <a:lnTo>
                    <a:pt x="4873477" y="168188"/>
                  </a:lnTo>
                  <a:lnTo>
                    <a:pt x="4908829" y="195516"/>
                  </a:lnTo>
                  <a:lnTo>
                    <a:pt x="4942709" y="224581"/>
                  </a:lnTo>
                  <a:lnTo>
                    <a:pt x="4975050" y="255317"/>
                  </a:lnTo>
                  <a:lnTo>
                    <a:pt x="5005786" y="287658"/>
                  </a:lnTo>
                  <a:lnTo>
                    <a:pt x="5034851" y="321538"/>
                  </a:lnTo>
                  <a:lnTo>
                    <a:pt x="5062179" y="356890"/>
                  </a:lnTo>
                  <a:lnTo>
                    <a:pt x="5087702" y="393647"/>
                  </a:lnTo>
                  <a:lnTo>
                    <a:pt x="5111354" y="431743"/>
                  </a:lnTo>
                  <a:lnTo>
                    <a:pt x="5133070" y="471112"/>
                  </a:lnTo>
                  <a:lnTo>
                    <a:pt x="5152781" y="511686"/>
                  </a:lnTo>
                  <a:lnTo>
                    <a:pt x="5170423" y="553401"/>
                  </a:lnTo>
                  <a:lnTo>
                    <a:pt x="5185928" y="596188"/>
                  </a:lnTo>
                  <a:lnTo>
                    <a:pt x="5199230" y="639982"/>
                  </a:lnTo>
                  <a:lnTo>
                    <a:pt x="5210262" y="684717"/>
                  </a:lnTo>
                  <a:lnTo>
                    <a:pt x="5218958" y="730325"/>
                  </a:lnTo>
                  <a:lnTo>
                    <a:pt x="5225253" y="776741"/>
                  </a:lnTo>
                  <a:lnTo>
                    <a:pt x="5229078" y="823897"/>
                  </a:lnTo>
                  <a:lnTo>
                    <a:pt x="5230368" y="871727"/>
                  </a:lnTo>
                  <a:lnTo>
                    <a:pt x="5230368" y="919226"/>
                  </a:lnTo>
                  <a:lnTo>
                    <a:pt x="7364222" y="2091563"/>
                  </a:lnTo>
                  <a:lnTo>
                    <a:pt x="5230368" y="2298065"/>
                  </a:lnTo>
                  <a:lnTo>
                    <a:pt x="5230368" y="4643615"/>
                  </a:lnTo>
                  <a:lnTo>
                    <a:pt x="5229078" y="4691444"/>
                  </a:lnTo>
                  <a:lnTo>
                    <a:pt x="5225253" y="4738600"/>
                  </a:lnTo>
                  <a:lnTo>
                    <a:pt x="5218958" y="4785015"/>
                  </a:lnTo>
                  <a:lnTo>
                    <a:pt x="5210262" y="4830622"/>
                  </a:lnTo>
                  <a:lnTo>
                    <a:pt x="5199230" y="4875356"/>
                  </a:lnTo>
                  <a:lnTo>
                    <a:pt x="5185928" y="4919150"/>
                  </a:lnTo>
                  <a:lnTo>
                    <a:pt x="5170423" y="4961938"/>
                  </a:lnTo>
                  <a:lnTo>
                    <a:pt x="5152781" y="5003653"/>
                  </a:lnTo>
                  <a:lnTo>
                    <a:pt x="5133070" y="5044228"/>
                  </a:lnTo>
                  <a:lnTo>
                    <a:pt x="5111354" y="5083597"/>
                  </a:lnTo>
                  <a:lnTo>
                    <a:pt x="5087702" y="5121694"/>
                  </a:lnTo>
                  <a:lnTo>
                    <a:pt x="5062179" y="5158451"/>
                  </a:lnTo>
                  <a:lnTo>
                    <a:pt x="5034851" y="5193804"/>
                  </a:lnTo>
                  <a:lnTo>
                    <a:pt x="5005786" y="5227685"/>
                  </a:lnTo>
                  <a:lnTo>
                    <a:pt x="4975050" y="5260027"/>
                  </a:lnTo>
                  <a:lnTo>
                    <a:pt x="4942709" y="5290764"/>
                  </a:lnTo>
                  <a:lnTo>
                    <a:pt x="4908829" y="5319830"/>
                  </a:lnTo>
                  <a:lnTo>
                    <a:pt x="4873477" y="5347159"/>
                  </a:lnTo>
                  <a:lnTo>
                    <a:pt x="4836720" y="5372683"/>
                  </a:lnTo>
                  <a:lnTo>
                    <a:pt x="4798624" y="5396336"/>
                  </a:lnTo>
                  <a:lnTo>
                    <a:pt x="4759255" y="5418052"/>
                  </a:lnTo>
                  <a:lnTo>
                    <a:pt x="4718681" y="5437765"/>
                  </a:lnTo>
                  <a:lnTo>
                    <a:pt x="4676966" y="5455407"/>
                  </a:lnTo>
                  <a:lnTo>
                    <a:pt x="4634179" y="5470913"/>
                  </a:lnTo>
                  <a:lnTo>
                    <a:pt x="4590385" y="5484216"/>
                  </a:lnTo>
                  <a:lnTo>
                    <a:pt x="4545650" y="5495249"/>
                  </a:lnTo>
                  <a:lnTo>
                    <a:pt x="4500042" y="5503946"/>
                  </a:lnTo>
                  <a:lnTo>
                    <a:pt x="4453626" y="5510240"/>
                  </a:lnTo>
                  <a:lnTo>
                    <a:pt x="4406470" y="5514066"/>
                  </a:lnTo>
                  <a:lnTo>
                    <a:pt x="4358640" y="5515356"/>
                  </a:lnTo>
                  <a:lnTo>
                    <a:pt x="3051047" y="5515356"/>
                  </a:lnTo>
                  <a:lnTo>
                    <a:pt x="871728" y="5515356"/>
                  </a:lnTo>
                  <a:lnTo>
                    <a:pt x="823899" y="5514066"/>
                  </a:lnTo>
                  <a:lnTo>
                    <a:pt x="776745" y="5510240"/>
                  </a:lnTo>
                  <a:lnTo>
                    <a:pt x="730331" y="5503946"/>
                  </a:lnTo>
                  <a:lnTo>
                    <a:pt x="684725" y="5495249"/>
                  </a:lnTo>
                  <a:lnTo>
                    <a:pt x="639991" y="5484216"/>
                  </a:lnTo>
                  <a:lnTo>
                    <a:pt x="596198" y="5470913"/>
                  </a:lnTo>
                  <a:lnTo>
                    <a:pt x="553411" y="5455407"/>
                  </a:lnTo>
                  <a:lnTo>
                    <a:pt x="511697" y="5437765"/>
                  </a:lnTo>
                  <a:lnTo>
                    <a:pt x="471123" y="5418052"/>
                  </a:lnTo>
                  <a:lnTo>
                    <a:pt x="431754" y="5396336"/>
                  </a:lnTo>
                  <a:lnTo>
                    <a:pt x="393658" y="5372683"/>
                  </a:lnTo>
                  <a:lnTo>
                    <a:pt x="356901" y="5347159"/>
                  </a:lnTo>
                  <a:lnTo>
                    <a:pt x="321549" y="5319830"/>
                  </a:lnTo>
                  <a:lnTo>
                    <a:pt x="287669" y="5290764"/>
                  </a:lnTo>
                  <a:lnTo>
                    <a:pt x="255327" y="5260027"/>
                  </a:lnTo>
                  <a:lnTo>
                    <a:pt x="224590" y="5227685"/>
                  </a:lnTo>
                  <a:lnTo>
                    <a:pt x="195524" y="5193804"/>
                  </a:lnTo>
                  <a:lnTo>
                    <a:pt x="168195" y="5158451"/>
                  </a:lnTo>
                  <a:lnTo>
                    <a:pt x="142672" y="5121694"/>
                  </a:lnTo>
                  <a:lnTo>
                    <a:pt x="119018" y="5083597"/>
                  </a:lnTo>
                  <a:lnTo>
                    <a:pt x="97302" y="5044228"/>
                  </a:lnTo>
                  <a:lnTo>
                    <a:pt x="77590" y="5003653"/>
                  </a:lnTo>
                  <a:lnTo>
                    <a:pt x="59947" y="4961938"/>
                  </a:lnTo>
                  <a:lnTo>
                    <a:pt x="44442" y="4919150"/>
                  </a:lnTo>
                  <a:lnTo>
                    <a:pt x="31139" y="4875356"/>
                  </a:lnTo>
                  <a:lnTo>
                    <a:pt x="20106" y="4830622"/>
                  </a:lnTo>
                  <a:lnTo>
                    <a:pt x="11409" y="4785015"/>
                  </a:lnTo>
                  <a:lnTo>
                    <a:pt x="5115" y="4738600"/>
                  </a:lnTo>
                  <a:lnTo>
                    <a:pt x="1289" y="4691444"/>
                  </a:lnTo>
                  <a:lnTo>
                    <a:pt x="0" y="4643615"/>
                  </a:lnTo>
                  <a:lnTo>
                    <a:pt x="0" y="2298065"/>
                  </a:lnTo>
                  <a:lnTo>
                    <a:pt x="0" y="919226"/>
                  </a:lnTo>
                  <a:lnTo>
                    <a:pt x="0" y="871727"/>
                  </a:lnTo>
                  <a:close/>
                </a:path>
              </a:pathLst>
            </a:custGeom>
            <a:ln w="57912">
              <a:solidFill>
                <a:srgbClr val="6FAC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264803" y="1744032"/>
              <a:ext cx="3952766" cy="34124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225040" y="1975103"/>
              <a:ext cx="2030730" cy="787146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80515" y="2401823"/>
              <a:ext cx="4402074" cy="787146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49582" y="3544571"/>
              <a:ext cx="191357" cy="191827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309016" y="3460012"/>
              <a:ext cx="1416746" cy="332148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478024" y="3255263"/>
              <a:ext cx="564642" cy="787146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575559" y="3255263"/>
              <a:ext cx="819150" cy="787146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375106" y="4398011"/>
              <a:ext cx="191357" cy="191827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834533" y="4304352"/>
              <a:ext cx="1293317" cy="341248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820318" y="1635379"/>
            <a:ext cx="4434840" cy="3013075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2065" rIns="0" bIns="0" rtlCol="0">
            <a:spAutoFit/>
          </a:bodyPr>
          <a:lstStyle/>
          <a:p>
            <a:pPr marL="443865" marR="41275" algn="ctr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6FAC46"/>
                </a:solidFill>
                <a:latin typeface="Carlito"/>
                <a:cs typeface="Carlito"/>
              </a:rPr>
              <a:t>Αγαπημένα </a:t>
            </a:r>
            <a:r>
              <a:rPr sz="2800" spc="-15" dirty="0">
                <a:solidFill>
                  <a:srgbClr val="6FAC46"/>
                </a:solidFill>
                <a:latin typeface="Carlito"/>
                <a:cs typeface="Carlito"/>
              </a:rPr>
              <a:t>μου </a:t>
            </a:r>
            <a:r>
              <a:rPr sz="2800" spc="-10" dirty="0">
                <a:solidFill>
                  <a:srgbClr val="6FAC46"/>
                </a:solidFill>
                <a:latin typeface="Carlito"/>
                <a:cs typeface="Carlito"/>
              </a:rPr>
              <a:t>φιλαράκια  </a:t>
            </a:r>
            <a:r>
              <a:rPr sz="2800" spc="-15" dirty="0">
                <a:solidFill>
                  <a:srgbClr val="6FAC46"/>
                </a:solidFill>
                <a:latin typeface="Carlito"/>
                <a:cs typeface="Carlito"/>
              </a:rPr>
              <a:t>καλημέρα!</a:t>
            </a:r>
            <a:endParaRPr sz="2800">
              <a:latin typeface="Carlito"/>
              <a:cs typeface="Carlito"/>
            </a:endParaRPr>
          </a:p>
          <a:p>
            <a:pPr marL="474980" algn="ctr">
              <a:lnSpc>
                <a:spcPct val="100000"/>
              </a:lnSpc>
            </a:pPr>
            <a:r>
              <a:rPr sz="2800" spc="-5" dirty="0">
                <a:solidFill>
                  <a:srgbClr val="6FAC46"/>
                </a:solidFill>
                <a:latin typeface="Carlito"/>
                <a:cs typeface="Carlito"/>
              </a:rPr>
              <a:t>Σήμερα θα </a:t>
            </a:r>
            <a:r>
              <a:rPr sz="2800" spc="-20" dirty="0">
                <a:solidFill>
                  <a:srgbClr val="6FAC46"/>
                </a:solidFill>
                <a:latin typeface="Carlito"/>
                <a:cs typeface="Carlito"/>
              </a:rPr>
              <a:t>κάνουμε </a:t>
            </a:r>
            <a:r>
              <a:rPr sz="2800" spc="-25" dirty="0">
                <a:solidFill>
                  <a:srgbClr val="6FAC46"/>
                </a:solidFill>
                <a:latin typeface="Carlito"/>
                <a:cs typeface="Carlito"/>
              </a:rPr>
              <a:t>μαζί</a:t>
            </a:r>
            <a:r>
              <a:rPr sz="2800" spc="5" dirty="0">
                <a:solidFill>
                  <a:srgbClr val="6FAC46"/>
                </a:solidFill>
                <a:latin typeface="Carlito"/>
                <a:cs typeface="Carlito"/>
              </a:rPr>
              <a:t> </a:t>
            </a:r>
            <a:r>
              <a:rPr sz="2800" spc="-5" dirty="0">
                <a:solidFill>
                  <a:srgbClr val="6FAC46"/>
                </a:solidFill>
                <a:latin typeface="Carlito"/>
                <a:cs typeface="Carlito"/>
              </a:rPr>
              <a:t>...</a:t>
            </a:r>
            <a:endParaRPr sz="28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7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solidFill>
                  <a:srgbClr val="FF0000"/>
                </a:solidFill>
                <a:latin typeface="Courier New"/>
                <a:cs typeface="Courier New"/>
              </a:rPr>
              <a:t>o</a:t>
            </a:r>
            <a:r>
              <a:rPr sz="2800" spc="229" dirty="0">
                <a:solidFill>
                  <a:srgbClr val="FF0000"/>
                </a:solidFill>
                <a:latin typeface="Courier New"/>
                <a:cs typeface="Courier New"/>
              </a:rPr>
              <a:t> </a:t>
            </a:r>
            <a:r>
              <a:rPr sz="2800" spc="-25" dirty="0">
                <a:latin typeface="Carlito"/>
                <a:cs typeface="Carlito"/>
              </a:rPr>
              <a:t>Μαθηματικά</a:t>
            </a:r>
            <a:endParaRPr sz="28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750">
              <a:latin typeface="Carlito"/>
              <a:cs typeface="Carlito"/>
            </a:endParaRPr>
          </a:p>
          <a:p>
            <a:pPr marL="396240" algn="ctr">
              <a:lnSpc>
                <a:spcPct val="100000"/>
              </a:lnSpc>
            </a:pPr>
            <a:r>
              <a:rPr sz="2800" spc="-5" dirty="0">
                <a:solidFill>
                  <a:srgbClr val="FF0000"/>
                </a:solidFill>
                <a:latin typeface="Courier New"/>
                <a:cs typeface="Courier New"/>
              </a:rPr>
              <a:t>o</a:t>
            </a:r>
            <a:r>
              <a:rPr sz="2800" spc="220" dirty="0">
                <a:solidFill>
                  <a:srgbClr val="FF0000"/>
                </a:solidFill>
                <a:latin typeface="Courier New"/>
                <a:cs typeface="Courier New"/>
              </a:rPr>
              <a:t> </a:t>
            </a:r>
            <a:r>
              <a:rPr sz="2800" spc="-20" dirty="0">
                <a:latin typeface="Carlito"/>
                <a:cs typeface="Carlito"/>
              </a:rPr>
              <a:t>Ελληνικά</a:t>
            </a:r>
            <a:endParaRPr sz="2800">
              <a:latin typeface="Carlito"/>
              <a:cs typeface="Carlito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3281552" y="32956"/>
            <a:ext cx="7424584" cy="6217920"/>
            <a:chOff x="3140964" y="0"/>
            <a:chExt cx="7551420" cy="6634480"/>
          </a:xfrm>
          <a:solidFill>
            <a:schemeClr val="bg1"/>
          </a:solidFill>
        </p:grpSpPr>
        <p:sp>
          <p:nvSpPr>
            <p:cNvPr id="15" name="object 15"/>
            <p:cNvSpPr/>
            <p:nvPr/>
          </p:nvSpPr>
          <p:spPr>
            <a:xfrm>
              <a:off x="7982711" y="623316"/>
              <a:ext cx="2709672" cy="6010656"/>
            </a:xfrm>
            <a:prstGeom prst="rect">
              <a:avLst/>
            </a:pr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140964" y="0"/>
              <a:ext cx="3364230" cy="1195577"/>
            </a:xfrm>
            <a:prstGeom prst="rect">
              <a:avLst/>
            </a:pr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779008" y="0"/>
              <a:ext cx="896874" cy="1195577"/>
            </a:xfrm>
            <a:prstGeom prst="rect">
              <a:avLst/>
            </a:pr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949696" y="0"/>
              <a:ext cx="1009650" cy="1195577"/>
            </a:xfrm>
            <a:prstGeom prst="rect">
              <a:avLst/>
            </a:pr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233160" y="0"/>
              <a:ext cx="896874" cy="1195577"/>
            </a:xfrm>
            <a:prstGeom prst="rect">
              <a:avLst/>
            </a:pr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403848" y="0"/>
              <a:ext cx="1293113" cy="1195577"/>
            </a:xfrm>
            <a:prstGeom prst="rect">
              <a:avLst/>
            </a:pr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>
            <a:spLocks noGrp="1"/>
          </p:cNvSpPr>
          <p:nvPr>
            <p:ph type="title"/>
          </p:nvPr>
        </p:nvSpPr>
        <p:spPr>
          <a:xfrm>
            <a:off x="3492246" y="96723"/>
            <a:ext cx="385572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l-GR" sz="4400" spc="-5" dirty="0">
                <a:solidFill>
                  <a:srgbClr val="FF0000"/>
                </a:solidFill>
              </a:rPr>
              <a:t>Τρίτη</a:t>
            </a:r>
            <a:r>
              <a:rPr sz="4400" spc="-55" dirty="0">
                <a:solidFill>
                  <a:srgbClr val="FF0000"/>
                </a:solidFill>
              </a:rPr>
              <a:t> </a:t>
            </a:r>
            <a:r>
              <a:rPr sz="4400" spc="-5" dirty="0">
                <a:solidFill>
                  <a:srgbClr val="FF0000"/>
                </a:solidFill>
              </a:rPr>
              <a:t>1</a:t>
            </a:r>
            <a:r>
              <a:rPr lang="el-GR" sz="4400" spc="-5" dirty="0">
                <a:solidFill>
                  <a:srgbClr val="FF0000"/>
                </a:solidFill>
              </a:rPr>
              <a:t>2</a:t>
            </a:r>
            <a:r>
              <a:rPr sz="4400" spc="-5" dirty="0">
                <a:solidFill>
                  <a:srgbClr val="FF0000"/>
                </a:solidFill>
              </a:rPr>
              <a:t>-5-20</a:t>
            </a:r>
            <a:endParaRPr sz="4400" dirty="0"/>
          </a:p>
        </p:txBody>
      </p:sp>
      <p:grpSp>
        <p:nvGrpSpPr>
          <p:cNvPr id="22" name="object 22"/>
          <p:cNvGrpSpPr/>
          <p:nvPr/>
        </p:nvGrpSpPr>
        <p:grpSpPr>
          <a:xfrm>
            <a:off x="3256788" y="3075432"/>
            <a:ext cx="1803400" cy="1727200"/>
            <a:chOff x="3256788" y="3075432"/>
            <a:chExt cx="1803400" cy="1727200"/>
          </a:xfrm>
        </p:grpSpPr>
        <p:sp>
          <p:nvSpPr>
            <p:cNvPr id="23" name="object 23"/>
            <p:cNvSpPr/>
            <p:nvPr/>
          </p:nvSpPr>
          <p:spPr>
            <a:xfrm>
              <a:off x="3256788" y="3075432"/>
              <a:ext cx="1043939" cy="880871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332732" y="4061460"/>
              <a:ext cx="726948" cy="740663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3">
            <a:extLst>
              <a:ext uri="{FF2B5EF4-FFF2-40B4-BE49-F238E27FC236}">
                <a16:creationId xmlns:a16="http://schemas.microsoft.com/office/drawing/2014/main" id="{53B901B5-6918-4D04-9D07-452BDD6A0F3A}"/>
              </a:ext>
            </a:extLst>
          </p:cNvPr>
          <p:cNvSpPr/>
          <p:nvPr/>
        </p:nvSpPr>
        <p:spPr>
          <a:xfrm>
            <a:off x="7982711" y="623316"/>
            <a:ext cx="2709672" cy="6010656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72488" y="1463802"/>
            <a:ext cx="3242945" cy="452120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solidFill>
                  <a:srgbClr val="6FAC46"/>
                </a:solidFill>
              </a:rPr>
              <a:t>Ώρα για</a:t>
            </a:r>
            <a:r>
              <a:rPr sz="2800" spc="-45" dirty="0">
                <a:solidFill>
                  <a:srgbClr val="6FAC46"/>
                </a:solidFill>
              </a:rPr>
              <a:t> </a:t>
            </a:r>
            <a:r>
              <a:rPr sz="2800" spc="-15" dirty="0">
                <a:solidFill>
                  <a:srgbClr val="6FAC46"/>
                </a:solidFill>
              </a:rPr>
              <a:t>Μαθηματικά!</a:t>
            </a:r>
            <a:endParaRPr sz="2800" dirty="0"/>
          </a:p>
        </p:txBody>
      </p:sp>
      <p:sp>
        <p:nvSpPr>
          <p:cNvPr id="3" name="object 3"/>
          <p:cNvSpPr/>
          <p:nvPr/>
        </p:nvSpPr>
        <p:spPr>
          <a:xfrm>
            <a:off x="7982711" y="623316"/>
            <a:ext cx="2709672" cy="60106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612391" y="2273807"/>
            <a:ext cx="3765804" cy="30068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84142203-DE82-459C-BBDF-993EA3418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228600"/>
            <a:ext cx="7696200" cy="3183949"/>
          </a:xfrm>
          <a:custGeom>
            <a:avLst/>
            <a:gdLst>
              <a:gd name="connsiteX0" fmla="*/ 0 w 7696200"/>
              <a:gd name="connsiteY0" fmla="*/ 0 h 3183949"/>
              <a:gd name="connsiteX1" fmla="*/ 7696200 w 7696200"/>
              <a:gd name="connsiteY1" fmla="*/ 0 h 3183949"/>
              <a:gd name="connsiteX2" fmla="*/ 7696200 w 7696200"/>
              <a:gd name="connsiteY2" fmla="*/ 3183949 h 3183949"/>
              <a:gd name="connsiteX3" fmla="*/ 0 w 7696200"/>
              <a:gd name="connsiteY3" fmla="*/ 3183949 h 3183949"/>
              <a:gd name="connsiteX4" fmla="*/ 0 w 7696200"/>
              <a:gd name="connsiteY4" fmla="*/ 0 h 3183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6200" h="3183949" fill="none" extrusionOk="0">
                <a:moveTo>
                  <a:pt x="0" y="0"/>
                </a:moveTo>
                <a:cubicBezTo>
                  <a:pt x="3053971" y="-33775"/>
                  <a:pt x="4017057" y="138873"/>
                  <a:pt x="7696200" y="0"/>
                </a:cubicBezTo>
                <a:cubicBezTo>
                  <a:pt x="7622429" y="762371"/>
                  <a:pt x="7540317" y="1827815"/>
                  <a:pt x="7696200" y="3183949"/>
                </a:cubicBezTo>
                <a:cubicBezTo>
                  <a:pt x="5834191" y="3046619"/>
                  <a:pt x="978521" y="3046093"/>
                  <a:pt x="0" y="3183949"/>
                </a:cubicBezTo>
                <a:cubicBezTo>
                  <a:pt x="152408" y="2562650"/>
                  <a:pt x="73868" y="925178"/>
                  <a:pt x="0" y="0"/>
                </a:cubicBezTo>
                <a:close/>
              </a:path>
              <a:path w="7696200" h="3183949" stroke="0" extrusionOk="0">
                <a:moveTo>
                  <a:pt x="0" y="0"/>
                </a:moveTo>
                <a:cubicBezTo>
                  <a:pt x="2649879" y="-101487"/>
                  <a:pt x="6796951" y="-162162"/>
                  <a:pt x="7696200" y="0"/>
                </a:cubicBezTo>
                <a:cubicBezTo>
                  <a:pt x="7756913" y="1295700"/>
                  <a:pt x="7635128" y="2250800"/>
                  <a:pt x="7696200" y="3183949"/>
                </a:cubicBezTo>
                <a:cubicBezTo>
                  <a:pt x="6540985" y="3234014"/>
                  <a:pt x="3140075" y="3025500"/>
                  <a:pt x="0" y="3183949"/>
                </a:cubicBezTo>
                <a:cubicBezTo>
                  <a:pt x="-24452" y="1775776"/>
                  <a:pt x="-67663" y="414434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5">
                  <a:tint val="50000"/>
                  <a:satMod val="300000"/>
                </a:schemeClr>
              </a:gs>
              <a:gs pos="35000">
                <a:schemeClr val="accent5">
                  <a:tint val="37000"/>
                  <a:satMod val="30000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extLst>
              <a:ext uri="{C807C97D-BFC1-408E-A445-0C87EB9F89A2}">
                <ask:lineSketchStyleProps xmlns:ask="http://schemas.microsoft.com/office/drawing/2018/sketchyshapes" sd="981765707">
                  <ask:type>
                    <ask:lineSketchCurved/>
                  </ask:type>
                </ask:lineSketchStyleProps>
              </a:ext>
            </a:extLst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numCol="1" anchor="t"/>
          <a:lstStyle/>
          <a:p>
            <a:pPr marL="365760" indent="-28575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Όσον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αφορά στην στρογγυλοποίηση στην πλησιέστερη εκατοντάδα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αγαπημένα μου φιλαράκια αν ο αριθμός έχει στη θέση ΤΩΝ ΔΕΚΑΔΩΝ ψηφίο ΙΣΟ του 5 ή ΜΕΓΑΛΥΤΕΡΟ τότε το ψηφίο των εκατοντάδων του αριθμού αυξάνεται κατά ένα! </a:t>
            </a:r>
          </a:p>
          <a:p>
            <a:pPr marL="365760" indent="-28575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 ψηφίο των δεκάδων και των μονάδων γίνεται μηδέν.</a:t>
            </a:r>
          </a:p>
          <a:p>
            <a:pPr marL="365760" indent="-28575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Τα υπόλοιπα ψηφία αν υπάρχουν μένουν τα ίδια!!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" algn="l">
              <a:lnSpc>
                <a:spcPct val="150000"/>
              </a:lnSpc>
            </a:pPr>
            <a:endParaRPr lang="en-US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9C2728-3D1E-4CD9-8236-E10C2BAD4346}"/>
              </a:ext>
            </a:extLst>
          </p:cNvPr>
          <p:cNvSpPr txBox="1"/>
          <p:nvPr/>
        </p:nvSpPr>
        <p:spPr>
          <a:xfrm>
            <a:off x="8001000" y="228600"/>
            <a:ext cx="38100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600" dirty="0">
                <a:latin typeface="Carlito"/>
                <a:ea typeface="+mj-ea"/>
              </a:rPr>
              <a:t>Στρογγυλοποίηση αριθμών στην πλησιέστερη εκατοντάδα</a:t>
            </a:r>
            <a:endParaRPr lang="en-US" sz="2600" dirty="0">
              <a:latin typeface="Carlito"/>
              <a:ea typeface="+mj-ea"/>
            </a:endParaRPr>
          </a:p>
        </p:txBody>
      </p:sp>
      <p:sp>
        <p:nvSpPr>
          <p:cNvPr id="16" name="Θέση κειμένου 2">
            <a:extLst>
              <a:ext uri="{FF2B5EF4-FFF2-40B4-BE49-F238E27FC236}">
                <a16:creationId xmlns:a16="http://schemas.microsoft.com/office/drawing/2014/main" id="{8BD91D42-DE2C-4590-B14B-03B9A82FC6D9}"/>
              </a:ext>
            </a:extLst>
          </p:cNvPr>
          <p:cNvSpPr txBox="1">
            <a:spLocks/>
          </p:cNvSpPr>
          <p:nvPr/>
        </p:nvSpPr>
        <p:spPr>
          <a:xfrm rot="21343307">
            <a:off x="2180001" y="3202583"/>
            <a:ext cx="4349489" cy="5492273"/>
          </a:xfrm>
          <a:custGeom>
            <a:avLst/>
            <a:gdLst>
              <a:gd name="connsiteX0" fmla="*/ 0 w 4349489"/>
              <a:gd name="connsiteY0" fmla="*/ 0 h 5492273"/>
              <a:gd name="connsiteX1" fmla="*/ 4349489 w 4349489"/>
              <a:gd name="connsiteY1" fmla="*/ 0 h 5492273"/>
              <a:gd name="connsiteX2" fmla="*/ 4349489 w 4349489"/>
              <a:gd name="connsiteY2" fmla="*/ 5492273 h 5492273"/>
              <a:gd name="connsiteX3" fmla="*/ 0 w 4349489"/>
              <a:gd name="connsiteY3" fmla="*/ 5492273 h 5492273"/>
              <a:gd name="connsiteX4" fmla="*/ 0 w 4349489"/>
              <a:gd name="connsiteY4" fmla="*/ 0 h 5492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49489" h="5492273" fill="none" extrusionOk="0">
                <a:moveTo>
                  <a:pt x="0" y="0"/>
                </a:moveTo>
                <a:cubicBezTo>
                  <a:pt x="1860627" y="-33775"/>
                  <a:pt x="3323969" y="138873"/>
                  <a:pt x="4349489" y="0"/>
                </a:cubicBezTo>
                <a:cubicBezTo>
                  <a:pt x="4275718" y="1886474"/>
                  <a:pt x="4193606" y="4014432"/>
                  <a:pt x="4349489" y="5492273"/>
                </a:cubicBezTo>
                <a:cubicBezTo>
                  <a:pt x="3719753" y="5354943"/>
                  <a:pt x="1750248" y="5354417"/>
                  <a:pt x="0" y="5492273"/>
                </a:cubicBezTo>
                <a:cubicBezTo>
                  <a:pt x="152408" y="3796535"/>
                  <a:pt x="73868" y="677029"/>
                  <a:pt x="0" y="0"/>
                </a:cubicBezTo>
                <a:close/>
              </a:path>
              <a:path w="4349489" h="5492273" stroke="0" extrusionOk="0">
                <a:moveTo>
                  <a:pt x="0" y="0"/>
                </a:moveTo>
                <a:cubicBezTo>
                  <a:pt x="2128863" y="-101487"/>
                  <a:pt x="2262087" y="-162162"/>
                  <a:pt x="4349489" y="0"/>
                </a:cubicBezTo>
                <a:cubicBezTo>
                  <a:pt x="4410202" y="1383425"/>
                  <a:pt x="4288417" y="4059067"/>
                  <a:pt x="4349489" y="5492273"/>
                </a:cubicBezTo>
                <a:cubicBezTo>
                  <a:pt x="3631980" y="5542338"/>
                  <a:pt x="1643202" y="5333824"/>
                  <a:pt x="0" y="5492273"/>
                </a:cubicBezTo>
                <a:cubicBezTo>
                  <a:pt x="-24452" y="4123145"/>
                  <a:pt x="-67663" y="1213118"/>
                  <a:pt x="0" y="0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981765707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0" tIns="0" rIns="0" bIns="0" numCol="1" anchor="t">
            <a:spAutoFit/>
          </a:bodyPr>
          <a:lstStyle>
            <a:lvl1pPr marL="0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" algn="l">
              <a:lnSpc>
                <a:spcPct val="150000"/>
              </a:lnSpc>
            </a:pPr>
            <a:r>
              <a:rPr lang="el-GR" sz="2800" b="1" i="1" u="sng" kern="0" spc="3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Π</a:t>
            </a:r>
            <a:r>
              <a:rPr lang="el-GR" sz="2800" b="1" i="1" u="sng" kern="0" spc="300" dirty="0">
                <a:solidFill>
                  <a:schemeClr val="accent6">
                    <a:lumMod val="75000"/>
                  </a:schemeClr>
                </a:solidFill>
              </a:rPr>
              <a:t>Α</a:t>
            </a:r>
            <a:r>
              <a:rPr lang="el-GR" sz="2800" b="1" i="1" u="sng" kern="0" spc="3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Ρ</a:t>
            </a:r>
            <a:r>
              <a:rPr lang="el-GR" sz="2800" b="1" i="1" u="sng" kern="0" spc="300" dirty="0">
                <a:solidFill>
                  <a:schemeClr val="accent6">
                    <a:lumMod val="75000"/>
                  </a:schemeClr>
                </a:solidFill>
              </a:rPr>
              <a:t>Α</a:t>
            </a:r>
            <a:r>
              <a:rPr lang="el-GR" sz="2800" b="1" i="1" u="sng" kern="0" spc="3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Δ</a:t>
            </a:r>
            <a:r>
              <a:rPr lang="el-GR" sz="2800" b="1" i="1" u="sng" kern="0" spc="300" dirty="0">
                <a:solidFill>
                  <a:schemeClr val="accent6">
                    <a:lumMod val="75000"/>
                  </a:schemeClr>
                </a:solidFill>
              </a:rPr>
              <a:t>Ε</a:t>
            </a:r>
            <a:r>
              <a:rPr lang="el-GR" sz="2800" b="1" i="1" u="sng" kern="0" spc="3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Ι</a:t>
            </a:r>
            <a:r>
              <a:rPr lang="el-GR" sz="2800" b="1" i="1" u="sng" kern="0" spc="300" dirty="0">
                <a:solidFill>
                  <a:schemeClr val="accent6">
                    <a:lumMod val="75000"/>
                  </a:schemeClr>
                </a:solidFill>
              </a:rPr>
              <a:t>Γ</a:t>
            </a:r>
            <a:r>
              <a:rPr lang="el-GR" sz="2800" b="1" i="1" u="sng" kern="0" spc="3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Μ</a:t>
            </a:r>
            <a:r>
              <a:rPr lang="el-GR" sz="2800" b="1" i="1" u="sng" kern="0" spc="300" dirty="0">
                <a:solidFill>
                  <a:schemeClr val="accent6">
                    <a:lumMod val="75000"/>
                  </a:schemeClr>
                </a:solidFill>
              </a:rPr>
              <a:t>Α</a:t>
            </a:r>
            <a:r>
              <a:rPr lang="el-GR" sz="2800" b="1" i="1" u="sng" kern="0" spc="3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Τ</a:t>
            </a:r>
            <a:r>
              <a:rPr lang="el-GR" sz="2800" b="1" i="1" u="sng" kern="0" spc="300" dirty="0">
                <a:solidFill>
                  <a:schemeClr val="accent6">
                    <a:lumMod val="75000"/>
                  </a:schemeClr>
                </a:solidFill>
              </a:rPr>
              <a:t>Α</a:t>
            </a:r>
            <a:r>
              <a:rPr lang="en-US" sz="2800" b="1" i="1" u="sng" kern="0" spc="3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:</a:t>
            </a:r>
          </a:p>
          <a:p>
            <a:pPr marL="80010" algn="ctr">
              <a:lnSpc>
                <a:spcPct val="150000"/>
              </a:lnSpc>
            </a:pPr>
            <a:r>
              <a:rPr lang="el-GR" sz="2800" b="1" i="1" kern="0" spc="300" dirty="0"/>
              <a:t>  2459   2500</a:t>
            </a:r>
          </a:p>
          <a:p>
            <a:pPr marL="80010" algn="ctr">
              <a:lnSpc>
                <a:spcPct val="150000"/>
              </a:lnSpc>
            </a:pPr>
            <a:r>
              <a:rPr lang="el-GR" sz="2800" b="1" i="1" kern="0" spc="300" dirty="0"/>
              <a:t> 3358    3400</a:t>
            </a:r>
          </a:p>
          <a:p>
            <a:pPr marL="80010" algn="ctr">
              <a:lnSpc>
                <a:spcPct val="150000"/>
              </a:lnSpc>
            </a:pPr>
            <a:r>
              <a:rPr lang="el-GR" sz="2800" b="1" i="1" kern="0" spc="300" dirty="0"/>
              <a:t>478   500</a:t>
            </a:r>
          </a:p>
          <a:p>
            <a:pPr marL="80010" algn="ctr">
              <a:lnSpc>
                <a:spcPct val="150000"/>
              </a:lnSpc>
            </a:pPr>
            <a:r>
              <a:rPr lang="el-GR" sz="2800" b="1" i="1" kern="0" spc="300" dirty="0"/>
              <a:t>691   700</a:t>
            </a:r>
          </a:p>
          <a:p>
            <a:pPr marL="80010" algn="l">
              <a:lnSpc>
                <a:spcPct val="150000"/>
              </a:lnSpc>
            </a:pPr>
            <a:endParaRPr lang="en-US" sz="2400" b="1" i="1" kern="0" spc="300" dirty="0"/>
          </a:p>
          <a:p>
            <a:pPr marL="80010" algn="l">
              <a:lnSpc>
                <a:spcPct val="150000"/>
              </a:lnSpc>
            </a:pPr>
            <a:endParaRPr lang="en-US" sz="2800" b="1" i="1" u="sng" kern="0" spc="300" dirty="0"/>
          </a:p>
          <a:p>
            <a:pPr marL="80010" algn="l">
              <a:lnSpc>
                <a:spcPct val="150000"/>
              </a:lnSpc>
            </a:pPr>
            <a:endParaRPr lang="el-GR" sz="2800" b="1" i="1" u="sng" kern="0" spc="300" dirty="0"/>
          </a:p>
          <a:p>
            <a:pPr marL="80010" algn="l">
              <a:lnSpc>
                <a:spcPct val="150000"/>
              </a:lnSpc>
            </a:pPr>
            <a:endParaRPr lang="en-US" sz="2000" kern="0" dirty="0"/>
          </a:p>
        </p:txBody>
      </p:sp>
      <p:sp>
        <p:nvSpPr>
          <p:cNvPr id="18" name="Βέλος: Δεξιό 17">
            <a:extLst>
              <a:ext uri="{FF2B5EF4-FFF2-40B4-BE49-F238E27FC236}">
                <a16:creationId xmlns:a16="http://schemas.microsoft.com/office/drawing/2014/main" id="{1000C2A9-E7C1-46D1-A174-81476ECA318B}"/>
              </a:ext>
            </a:extLst>
          </p:cNvPr>
          <p:cNvSpPr/>
          <p:nvPr/>
        </p:nvSpPr>
        <p:spPr>
          <a:xfrm>
            <a:off x="4191000" y="4114800"/>
            <a:ext cx="304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Βέλος: Δεξιό 18">
            <a:extLst>
              <a:ext uri="{FF2B5EF4-FFF2-40B4-BE49-F238E27FC236}">
                <a16:creationId xmlns:a16="http://schemas.microsoft.com/office/drawing/2014/main" id="{C1F110EA-2959-4724-BCCC-D34AFC286873}"/>
              </a:ext>
            </a:extLst>
          </p:cNvPr>
          <p:cNvSpPr/>
          <p:nvPr/>
        </p:nvSpPr>
        <p:spPr>
          <a:xfrm>
            <a:off x="4191000" y="4736997"/>
            <a:ext cx="304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Βέλος: Δεξιό 19">
            <a:extLst>
              <a:ext uri="{FF2B5EF4-FFF2-40B4-BE49-F238E27FC236}">
                <a16:creationId xmlns:a16="http://schemas.microsoft.com/office/drawing/2014/main" id="{BE343474-B71B-4A1C-A3E2-E0ADDD21AB30}"/>
              </a:ext>
            </a:extLst>
          </p:cNvPr>
          <p:cNvSpPr/>
          <p:nvPr/>
        </p:nvSpPr>
        <p:spPr>
          <a:xfrm>
            <a:off x="4202345" y="5398869"/>
            <a:ext cx="304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Βέλος: Δεξιό 20">
            <a:extLst>
              <a:ext uri="{FF2B5EF4-FFF2-40B4-BE49-F238E27FC236}">
                <a16:creationId xmlns:a16="http://schemas.microsoft.com/office/drawing/2014/main" id="{2E2601EF-D336-4277-BA50-538AD9560DEB}"/>
              </a:ext>
            </a:extLst>
          </p:cNvPr>
          <p:cNvSpPr/>
          <p:nvPr/>
        </p:nvSpPr>
        <p:spPr>
          <a:xfrm>
            <a:off x="4202345" y="6033345"/>
            <a:ext cx="304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390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κειμένου 2">
            <a:extLst>
              <a:ext uri="{FF2B5EF4-FFF2-40B4-BE49-F238E27FC236}">
                <a16:creationId xmlns:a16="http://schemas.microsoft.com/office/drawing/2014/main" id="{19AAF64C-0A82-4821-9B9B-3322FF878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409" y="228600"/>
            <a:ext cx="7467600" cy="2209800"/>
          </a:xfrm>
          <a:custGeom>
            <a:avLst/>
            <a:gdLst>
              <a:gd name="connsiteX0" fmla="*/ 0 w 7467600"/>
              <a:gd name="connsiteY0" fmla="*/ 0 h 2209800"/>
              <a:gd name="connsiteX1" fmla="*/ 7467600 w 7467600"/>
              <a:gd name="connsiteY1" fmla="*/ 0 h 2209800"/>
              <a:gd name="connsiteX2" fmla="*/ 7467600 w 7467600"/>
              <a:gd name="connsiteY2" fmla="*/ 2209800 h 2209800"/>
              <a:gd name="connsiteX3" fmla="*/ 0 w 7467600"/>
              <a:gd name="connsiteY3" fmla="*/ 2209800 h 2209800"/>
              <a:gd name="connsiteX4" fmla="*/ 0 w 7467600"/>
              <a:gd name="connsiteY4" fmla="*/ 0 h 2209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7600" h="2209800" fill="none" extrusionOk="0">
                <a:moveTo>
                  <a:pt x="0" y="0"/>
                </a:moveTo>
                <a:cubicBezTo>
                  <a:pt x="958464" y="-33775"/>
                  <a:pt x="6615442" y="138873"/>
                  <a:pt x="7467600" y="0"/>
                </a:cubicBezTo>
                <a:cubicBezTo>
                  <a:pt x="7393829" y="1049779"/>
                  <a:pt x="7311717" y="1369933"/>
                  <a:pt x="7467600" y="2209800"/>
                </a:cubicBezTo>
                <a:cubicBezTo>
                  <a:pt x="6329516" y="2072470"/>
                  <a:pt x="2997862" y="2071944"/>
                  <a:pt x="0" y="2209800"/>
                </a:cubicBezTo>
                <a:cubicBezTo>
                  <a:pt x="152408" y="1805298"/>
                  <a:pt x="73868" y="1002667"/>
                  <a:pt x="0" y="0"/>
                </a:cubicBezTo>
                <a:close/>
              </a:path>
              <a:path w="7467600" h="2209800" stroke="0" extrusionOk="0">
                <a:moveTo>
                  <a:pt x="0" y="0"/>
                </a:moveTo>
                <a:cubicBezTo>
                  <a:pt x="3114671" y="-101487"/>
                  <a:pt x="5128153" y="-162162"/>
                  <a:pt x="7467600" y="0"/>
                </a:cubicBezTo>
                <a:cubicBezTo>
                  <a:pt x="7528313" y="289196"/>
                  <a:pt x="7406528" y="1126887"/>
                  <a:pt x="7467600" y="2209800"/>
                </a:cubicBezTo>
                <a:cubicBezTo>
                  <a:pt x="5481818" y="2259865"/>
                  <a:pt x="3147724" y="2051351"/>
                  <a:pt x="0" y="2209800"/>
                </a:cubicBezTo>
                <a:cubicBezTo>
                  <a:pt x="-24452" y="1515103"/>
                  <a:pt x="-67663" y="616586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5">
                  <a:tint val="50000"/>
                  <a:satMod val="300000"/>
                </a:schemeClr>
              </a:gs>
              <a:gs pos="35000">
                <a:schemeClr val="accent5">
                  <a:tint val="37000"/>
                  <a:satMod val="30000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extLst>
              <a:ext uri="{C807C97D-BFC1-408E-A445-0C87EB9F89A2}">
                <ask:lineSketchStyleProps xmlns:ask="http://schemas.microsoft.com/office/drawing/2018/sketchyshapes" sd="981765707">
                  <ask:type>
                    <ask:lineSketchCurved/>
                  </ask:type>
                </ask:lineSketchStyleProps>
              </a:ext>
            </a:extLst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numCol="1" anchor="t"/>
          <a:lstStyle/>
          <a:p>
            <a:pPr marL="365760" indent="-28575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 ο αριθμός έχει στη θέση των δεκάδων του ψηφίο μικρότερο του </a:t>
            </a:r>
            <a:r>
              <a:rPr lang="el-GR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l-G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τότε το ψηφίο των εκατοντάδων παραμένει το ίδιο! </a:t>
            </a:r>
          </a:p>
          <a:p>
            <a:pPr marL="365760" indent="-28575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Το ψηφίο των δεκάδων και των μονάδων γίνεται μηδέν. </a:t>
            </a:r>
          </a:p>
          <a:p>
            <a:pPr marL="365760" indent="-28575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Τα υπόλοιπα ψηφία αν υπάρχουν μένουν τα ίδια.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A81A0E6-3C3F-4432-B752-32898D8CEB94}"/>
              </a:ext>
            </a:extLst>
          </p:cNvPr>
          <p:cNvSpPr txBox="1"/>
          <p:nvPr/>
        </p:nvSpPr>
        <p:spPr>
          <a:xfrm>
            <a:off x="8153400" y="228600"/>
            <a:ext cx="3657600" cy="13131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800" dirty="0"/>
              <a:t>Βιβλίο μαθηματικών Μέρος 4 σελ.</a:t>
            </a:r>
            <a:r>
              <a:rPr lang="el-GR" sz="2800" dirty="0">
                <a:highlight>
                  <a:srgbClr val="00FF00"/>
                </a:highlight>
              </a:rPr>
              <a:t>44,45,46</a:t>
            </a:r>
            <a:endParaRPr lang="en-US" sz="2800" dirty="0">
              <a:highlight>
                <a:srgbClr val="00FF00"/>
              </a:highlight>
              <a:latin typeface="Showcard Gothic" panose="04020904020102020604" pitchFamily="82" charset="0"/>
            </a:endParaRPr>
          </a:p>
        </p:txBody>
      </p:sp>
      <p:sp>
        <p:nvSpPr>
          <p:cNvPr id="8" name="Θέση κειμένου 2">
            <a:extLst>
              <a:ext uri="{FF2B5EF4-FFF2-40B4-BE49-F238E27FC236}">
                <a16:creationId xmlns:a16="http://schemas.microsoft.com/office/drawing/2014/main" id="{3CA1D4CE-13CE-4260-B9D3-B2131FE030B4}"/>
              </a:ext>
            </a:extLst>
          </p:cNvPr>
          <p:cNvSpPr txBox="1">
            <a:spLocks/>
          </p:cNvSpPr>
          <p:nvPr/>
        </p:nvSpPr>
        <p:spPr>
          <a:xfrm>
            <a:off x="2498" y="2895601"/>
            <a:ext cx="5712502" cy="6230937"/>
          </a:xfrm>
          <a:custGeom>
            <a:avLst/>
            <a:gdLst>
              <a:gd name="connsiteX0" fmla="*/ 0 w 5712502"/>
              <a:gd name="connsiteY0" fmla="*/ 0 h 6230937"/>
              <a:gd name="connsiteX1" fmla="*/ 5712502 w 5712502"/>
              <a:gd name="connsiteY1" fmla="*/ 0 h 6230937"/>
              <a:gd name="connsiteX2" fmla="*/ 5712502 w 5712502"/>
              <a:gd name="connsiteY2" fmla="*/ 6230937 h 6230937"/>
              <a:gd name="connsiteX3" fmla="*/ 0 w 5712502"/>
              <a:gd name="connsiteY3" fmla="*/ 6230937 h 6230937"/>
              <a:gd name="connsiteX4" fmla="*/ 0 w 5712502"/>
              <a:gd name="connsiteY4" fmla="*/ 0 h 6230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12502" h="6230937" fill="none" extrusionOk="0">
                <a:moveTo>
                  <a:pt x="0" y="0"/>
                </a:moveTo>
                <a:cubicBezTo>
                  <a:pt x="1792187" y="-33775"/>
                  <a:pt x="3780577" y="138873"/>
                  <a:pt x="5712502" y="0"/>
                </a:cubicBezTo>
                <a:cubicBezTo>
                  <a:pt x="5638731" y="2450941"/>
                  <a:pt x="5556619" y="5301589"/>
                  <a:pt x="5712502" y="6230937"/>
                </a:cubicBezTo>
                <a:cubicBezTo>
                  <a:pt x="4209696" y="6093607"/>
                  <a:pt x="2298869" y="6093081"/>
                  <a:pt x="0" y="6230937"/>
                </a:cubicBezTo>
                <a:cubicBezTo>
                  <a:pt x="152408" y="3257885"/>
                  <a:pt x="73868" y="941714"/>
                  <a:pt x="0" y="0"/>
                </a:cubicBezTo>
                <a:close/>
              </a:path>
              <a:path w="5712502" h="6230937" stroke="0" extrusionOk="0">
                <a:moveTo>
                  <a:pt x="0" y="0"/>
                </a:moveTo>
                <a:cubicBezTo>
                  <a:pt x="1251797" y="-101487"/>
                  <a:pt x="4166367" y="-162162"/>
                  <a:pt x="5712502" y="0"/>
                </a:cubicBezTo>
                <a:cubicBezTo>
                  <a:pt x="5773215" y="2031644"/>
                  <a:pt x="5651430" y="5274214"/>
                  <a:pt x="5712502" y="6230937"/>
                </a:cubicBezTo>
                <a:cubicBezTo>
                  <a:pt x="3135954" y="6281002"/>
                  <a:pt x="997493" y="6072488"/>
                  <a:pt x="0" y="6230937"/>
                </a:cubicBezTo>
                <a:cubicBezTo>
                  <a:pt x="-24452" y="4880848"/>
                  <a:pt x="-67663" y="1716627"/>
                  <a:pt x="0" y="0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981765707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0" tIns="0" rIns="0" bIns="0" numCol="1" anchor="t">
            <a:spAutoFit/>
          </a:bodyPr>
          <a:lstStyle>
            <a:lvl1pPr marL="0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">
              <a:lnSpc>
                <a:spcPct val="150000"/>
              </a:lnSpc>
            </a:pPr>
            <a:r>
              <a:rPr lang="el-GR" sz="2800" b="1" i="1" u="sng" kern="0" spc="3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Π</a:t>
            </a:r>
            <a:r>
              <a:rPr lang="el-GR" sz="2800" b="1" i="1" u="sng" kern="0" spc="300" dirty="0">
                <a:solidFill>
                  <a:schemeClr val="accent6">
                    <a:lumMod val="75000"/>
                  </a:schemeClr>
                </a:solidFill>
              </a:rPr>
              <a:t>Α</a:t>
            </a:r>
            <a:r>
              <a:rPr lang="el-GR" sz="2800" b="1" i="1" u="sng" kern="0" spc="3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Ρ</a:t>
            </a:r>
            <a:r>
              <a:rPr lang="el-GR" sz="2800" b="1" i="1" u="sng" kern="0" spc="300" dirty="0">
                <a:solidFill>
                  <a:schemeClr val="accent6">
                    <a:lumMod val="75000"/>
                  </a:schemeClr>
                </a:solidFill>
              </a:rPr>
              <a:t>Α</a:t>
            </a:r>
            <a:r>
              <a:rPr lang="el-GR" sz="2800" b="1" i="1" u="sng" kern="0" spc="3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Δ</a:t>
            </a:r>
            <a:r>
              <a:rPr lang="el-GR" sz="2800" b="1" i="1" u="sng" kern="0" spc="300" dirty="0">
                <a:solidFill>
                  <a:schemeClr val="accent6">
                    <a:lumMod val="75000"/>
                  </a:schemeClr>
                </a:solidFill>
              </a:rPr>
              <a:t>Ε</a:t>
            </a:r>
            <a:r>
              <a:rPr lang="el-GR" sz="2800" b="1" i="1" u="sng" kern="0" spc="3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Ι</a:t>
            </a:r>
            <a:r>
              <a:rPr lang="el-GR" sz="2800" b="1" i="1" u="sng" kern="0" spc="300" dirty="0">
                <a:solidFill>
                  <a:schemeClr val="accent6">
                    <a:lumMod val="75000"/>
                  </a:schemeClr>
                </a:solidFill>
              </a:rPr>
              <a:t>Γ</a:t>
            </a:r>
            <a:r>
              <a:rPr lang="el-GR" sz="2800" b="1" i="1" u="sng" kern="0" spc="3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Μ</a:t>
            </a:r>
            <a:r>
              <a:rPr lang="el-GR" sz="2800" b="1" i="1" u="sng" kern="0" spc="300" dirty="0">
                <a:solidFill>
                  <a:schemeClr val="accent6">
                    <a:lumMod val="75000"/>
                  </a:schemeClr>
                </a:solidFill>
              </a:rPr>
              <a:t>Α</a:t>
            </a:r>
            <a:r>
              <a:rPr lang="el-GR" sz="2800" b="1" i="1" u="sng" kern="0" spc="3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Τ</a:t>
            </a:r>
            <a:r>
              <a:rPr lang="el-GR" sz="2800" b="1" i="1" u="sng" kern="0" spc="300" dirty="0">
                <a:solidFill>
                  <a:schemeClr val="accent6">
                    <a:lumMod val="75000"/>
                  </a:schemeClr>
                </a:solidFill>
              </a:rPr>
              <a:t>Α</a:t>
            </a:r>
            <a:r>
              <a:rPr lang="en-US" sz="2800" b="1" i="1" u="sng" kern="0" spc="3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:</a:t>
            </a:r>
          </a:p>
          <a:p>
            <a:pPr marL="80010" algn="ctr">
              <a:lnSpc>
                <a:spcPct val="150000"/>
              </a:lnSpc>
            </a:pPr>
            <a:r>
              <a:rPr lang="el-GR" sz="2800" b="1" i="1" kern="0" spc="300" dirty="0">
                <a:solidFill>
                  <a:schemeClr val="tx1"/>
                </a:solidFill>
              </a:rPr>
              <a:t>4122   4100</a:t>
            </a:r>
          </a:p>
          <a:p>
            <a:pPr marL="80010" algn="ctr">
              <a:lnSpc>
                <a:spcPct val="150000"/>
              </a:lnSpc>
            </a:pPr>
            <a:r>
              <a:rPr lang="el-GR" sz="2800" b="1" i="1" kern="0" spc="300" dirty="0">
                <a:solidFill>
                  <a:schemeClr val="tx1"/>
                </a:solidFill>
              </a:rPr>
              <a:t> 2345    2300</a:t>
            </a:r>
            <a:endParaRPr lang="en-US" sz="2800" b="1" i="1" kern="0" spc="300" dirty="0">
              <a:solidFill>
                <a:schemeClr val="tx1"/>
              </a:solidFill>
            </a:endParaRPr>
          </a:p>
          <a:p>
            <a:pPr marL="80010" algn="ctr">
              <a:lnSpc>
                <a:spcPct val="150000"/>
              </a:lnSpc>
            </a:pPr>
            <a:r>
              <a:rPr lang="el-GR" sz="2800" b="1" i="1" kern="0" spc="300" dirty="0">
                <a:solidFill>
                  <a:schemeClr val="tx1"/>
                </a:solidFill>
              </a:rPr>
              <a:t>  349   300</a:t>
            </a:r>
          </a:p>
          <a:p>
            <a:pPr marL="80010" algn="ctr">
              <a:lnSpc>
                <a:spcPct val="150000"/>
              </a:lnSpc>
            </a:pPr>
            <a:r>
              <a:rPr lang="el-GR" sz="2800" b="1" i="1" kern="0" spc="300" dirty="0">
                <a:solidFill>
                  <a:schemeClr val="tx1"/>
                </a:solidFill>
              </a:rPr>
              <a:t>610    600</a:t>
            </a:r>
          </a:p>
          <a:p>
            <a:pPr marL="80010">
              <a:lnSpc>
                <a:spcPct val="150000"/>
              </a:lnSpc>
            </a:pPr>
            <a:r>
              <a:rPr lang="el-GR" sz="2800" b="1" i="1" kern="0" spc="300" dirty="0">
                <a:solidFill>
                  <a:schemeClr val="tx1"/>
                </a:solidFill>
              </a:rPr>
              <a:t>                3229    3200 </a:t>
            </a:r>
            <a:endParaRPr lang="en-US" sz="2800" b="1" i="1" kern="0" spc="300" dirty="0">
              <a:solidFill>
                <a:schemeClr val="tx1"/>
              </a:solidFill>
            </a:endParaRPr>
          </a:p>
          <a:p>
            <a:pPr marL="80010" algn="l">
              <a:lnSpc>
                <a:spcPct val="150000"/>
              </a:lnSpc>
            </a:pPr>
            <a:endParaRPr lang="en-US" sz="2800" b="1" i="1" u="sng" kern="0" spc="300" dirty="0">
              <a:solidFill>
                <a:srgbClr val="00B050"/>
              </a:solidFill>
            </a:endParaRPr>
          </a:p>
          <a:p>
            <a:pPr marL="80010" algn="l">
              <a:lnSpc>
                <a:spcPct val="150000"/>
              </a:lnSpc>
            </a:pPr>
            <a:endParaRPr lang="en-US" sz="2800" b="1" i="1" u="sng" kern="0" spc="300" dirty="0"/>
          </a:p>
          <a:p>
            <a:pPr marL="80010" algn="l">
              <a:lnSpc>
                <a:spcPct val="150000"/>
              </a:lnSpc>
            </a:pPr>
            <a:endParaRPr lang="el-GR" sz="2800" b="1" i="1" u="sng" kern="0" spc="300" dirty="0"/>
          </a:p>
          <a:p>
            <a:pPr marL="80010" algn="l">
              <a:lnSpc>
                <a:spcPct val="150000"/>
              </a:lnSpc>
            </a:pPr>
            <a:endParaRPr lang="en-US" sz="2000" kern="0" dirty="0"/>
          </a:p>
        </p:txBody>
      </p:sp>
      <p:sp>
        <p:nvSpPr>
          <p:cNvPr id="9" name="Βέλος: Δεξιό 8">
            <a:extLst>
              <a:ext uri="{FF2B5EF4-FFF2-40B4-BE49-F238E27FC236}">
                <a16:creationId xmlns:a16="http://schemas.microsoft.com/office/drawing/2014/main" id="{B4194E46-066E-41E9-B086-82B0B13DE867}"/>
              </a:ext>
            </a:extLst>
          </p:cNvPr>
          <p:cNvSpPr/>
          <p:nvPr/>
        </p:nvSpPr>
        <p:spPr>
          <a:xfrm>
            <a:off x="2790044" y="3810000"/>
            <a:ext cx="304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Βέλος: Δεξιό 9">
            <a:extLst>
              <a:ext uri="{FF2B5EF4-FFF2-40B4-BE49-F238E27FC236}">
                <a16:creationId xmlns:a16="http://schemas.microsoft.com/office/drawing/2014/main" id="{1473ED4E-F207-4E07-8248-F54E1E53E0F3}"/>
              </a:ext>
            </a:extLst>
          </p:cNvPr>
          <p:cNvSpPr/>
          <p:nvPr/>
        </p:nvSpPr>
        <p:spPr>
          <a:xfrm>
            <a:off x="2790044" y="4421463"/>
            <a:ext cx="304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Βέλος: Δεξιό 11">
            <a:extLst>
              <a:ext uri="{FF2B5EF4-FFF2-40B4-BE49-F238E27FC236}">
                <a16:creationId xmlns:a16="http://schemas.microsoft.com/office/drawing/2014/main" id="{5F6CEF60-69AD-4DF7-81E0-BA9ED03643A7}"/>
              </a:ext>
            </a:extLst>
          </p:cNvPr>
          <p:cNvSpPr/>
          <p:nvPr/>
        </p:nvSpPr>
        <p:spPr>
          <a:xfrm>
            <a:off x="2942444" y="6398314"/>
            <a:ext cx="304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Βέλος: Δεξιό 12">
            <a:extLst>
              <a:ext uri="{FF2B5EF4-FFF2-40B4-BE49-F238E27FC236}">
                <a16:creationId xmlns:a16="http://schemas.microsoft.com/office/drawing/2014/main" id="{1E1F6168-DB88-489C-8197-361F2E1968D2}"/>
              </a:ext>
            </a:extLst>
          </p:cNvPr>
          <p:cNvSpPr/>
          <p:nvPr/>
        </p:nvSpPr>
        <p:spPr>
          <a:xfrm>
            <a:off x="2713219" y="5763741"/>
            <a:ext cx="304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Βέλος: Δεξιό 13">
            <a:extLst>
              <a:ext uri="{FF2B5EF4-FFF2-40B4-BE49-F238E27FC236}">
                <a16:creationId xmlns:a16="http://schemas.microsoft.com/office/drawing/2014/main" id="{E47D9850-170E-4538-A51D-309DD616718E}"/>
              </a:ext>
            </a:extLst>
          </p:cNvPr>
          <p:cNvSpPr/>
          <p:nvPr/>
        </p:nvSpPr>
        <p:spPr>
          <a:xfrm>
            <a:off x="2865619" y="5105400"/>
            <a:ext cx="304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9848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101</TotalTime>
  <Words>159</Words>
  <Application>Microsoft Office PowerPoint</Application>
  <PresentationFormat>Ευρεία οθόνη</PresentationFormat>
  <Paragraphs>32</Paragraphs>
  <Slides>4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11" baseType="lpstr">
      <vt:lpstr>Calibri</vt:lpstr>
      <vt:lpstr>Carlito</vt:lpstr>
      <vt:lpstr>Courier New</vt:lpstr>
      <vt:lpstr>Showcard Gothic</vt:lpstr>
      <vt:lpstr>Times New Roman</vt:lpstr>
      <vt:lpstr>Wingdings</vt:lpstr>
      <vt:lpstr>Office Theme</vt:lpstr>
      <vt:lpstr>Τρίτη 12-5-20</vt:lpstr>
      <vt:lpstr>Ώρα για Μαθηματικά!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George Kozakos (CTC AUTO)</dc:creator>
  <cp:lastModifiedBy>ECDL2019</cp:lastModifiedBy>
  <cp:revision>13</cp:revision>
  <dcterms:created xsi:type="dcterms:W3CDTF">2020-05-11T13:55:00Z</dcterms:created>
  <dcterms:modified xsi:type="dcterms:W3CDTF">2020-05-13T06:27:25Z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2020-05-10T00:00:00Z</vt:filetime>
  </property>
  <property fmtid="{D5CDD505-2E9C-101B-9397-08002B2CF9AE}" pid="3" name="Creator">
    <vt:lpwstr>Microsoft® PowerPoint® for Office 365</vt:lpwstr>
  </property>
  <property fmtid="{D5CDD505-2E9C-101B-9397-08002B2CF9AE}" pid="4" name="LastSaved">
    <vt:filetime>2020-05-11T00:00:00Z</vt:filetime>
  </property>
</Properties>
</file>