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</p:sldIdLst>
  <p:sldSz cx="12192000" cy="6858000"/>
  <p:notesSz cx="12192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942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15-May-20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600" b="1" i="1">
                <a:solidFill>
                  <a:srgbClr val="FF0000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800" b="1" i="0">
                <a:solidFill>
                  <a:srgbClr val="FF0000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15-May-20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600" b="1" i="1">
                <a:solidFill>
                  <a:srgbClr val="FF0000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15-May-20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600" b="1" i="1">
                <a:solidFill>
                  <a:srgbClr val="FF0000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15-May-20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15-May-20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38201" y="202819"/>
            <a:ext cx="11515597" cy="8185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00" b="1" i="1">
                <a:solidFill>
                  <a:srgbClr val="FF0000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31140" y="1786839"/>
            <a:ext cx="9163050" cy="27698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1" i="0">
                <a:solidFill>
                  <a:srgbClr val="FF0000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15-May-20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6" Type="http://schemas.openxmlformats.org/officeDocument/2006/relationships/image" Target="../media/image27.png"/><Relationship Id="rId117" Type="http://schemas.openxmlformats.org/officeDocument/2006/relationships/image" Target="../media/image118.png"/><Relationship Id="rId21" Type="http://schemas.openxmlformats.org/officeDocument/2006/relationships/image" Target="../media/image22.png"/><Relationship Id="rId42" Type="http://schemas.openxmlformats.org/officeDocument/2006/relationships/image" Target="../media/image43.png"/><Relationship Id="rId47" Type="http://schemas.openxmlformats.org/officeDocument/2006/relationships/image" Target="../media/image48.png"/><Relationship Id="rId63" Type="http://schemas.openxmlformats.org/officeDocument/2006/relationships/image" Target="../media/image64.png"/><Relationship Id="rId68" Type="http://schemas.openxmlformats.org/officeDocument/2006/relationships/image" Target="../media/image69.png"/><Relationship Id="rId84" Type="http://schemas.openxmlformats.org/officeDocument/2006/relationships/image" Target="../media/image85.png"/><Relationship Id="rId89" Type="http://schemas.openxmlformats.org/officeDocument/2006/relationships/image" Target="../media/image90.png"/><Relationship Id="rId112" Type="http://schemas.openxmlformats.org/officeDocument/2006/relationships/image" Target="../media/image113.png"/><Relationship Id="rId16" Type="http://schemas.openxmlformats.org/officeDocument/2006/relationships/image" Target="../media/image17.png"/><Relationship Id="rId107" Type="http://schemas.openxmlformats.org/officeDocument/2006/relationships/image" Target="../media/image108.png"/><Relationship Id="rId11" Type="http://schemas.openxmlformats.org/officeDocument/2006/relationships/image" Target="../media/image12.png"/><Relationship Id="rId32" Type="http://schemas.openxmlformats.org/officeDocument/2006/relationships/image" Target="../media/image33.png"/><Relationship Id="rId37" Type="http://schemas.openxmlformats.org/officeDocument/2006/relationships/image" Target="../media/image38.png"/><Relationship Id="rId53" Type="http://schemas.openxmlformats.org/officeDocument/2006/relationships/image" Target="../media/image54.png"/><Relationship Id="rId58" Type="http://schemas.openxmlformats.org/officeDocument/2006/relationships/image" Target="../media/image59.png"/><Relationship Id="rId74" Type="http://schemas.openxmlformats.org/officeDocument/2006/relationships/image" Target="../media/image75.png"/><Relationship Id="rId79" Type="http://schemas.openxmlformats.org/officeDocument/2006/relationships/image" Target="../media/image80.png"/><Relationship Id="rId102" Type="http://schemas.openxmlformats.org/officeDocument/2006/relationships/image" Target="../media/image103.png"/><Relationship Id="rId5" Type="http://schemas.openxmlformats.org/officeDocument/2006/relationships/image" Target="../media/image6.png"/><Relationship Id="rId61" Type="http://schemas.openxmlformats.org/officeDocument/2006/relationships/image" Target="../media/image62.png"/><Relationship Id="rId82" Type="http://schemas.openxmlformats.org/officeDocument/2006/relationships/image" Target="../media/image83.png"/><Relationship Id="rId90" Type="http://schemas.openxmlformats.org/officeDocument/2006/relationships/image" Target="../media/image91.png"/><Relationship Id="rId95" Type="http://schemas.openxmlformats.org/officeDocument/2006/relationships/image" Target="../media/image96.png"/><Relationship Id="rId19" Type="http://schemas.openxmlformats.org/officeDocument/2006/relationships/image" Target="../media/image20.png"/><Relationship Id="rId14" Type="http://schemas.openxmlformats.org/officeDocument/2006/relationships/image" Target="../media/image15.png"/><Relationship Id="rId22" Type="http://schemas.openxmlformats.org/officeDocument/2006/relationships/image" Target="../media/image23.png"/><Relationship Id="rId27" Type="http://schemas.openxmlformats.org/officeDocument/2006/relationships/image" Target="../media/image28.png"/><Relationship Id="rId30" Type="http://schemas.openxmlformats.org/officeDocument/2006/relationships/image" Target="../media/image31.png"/><Relationship Id="rId35" Type="http://schemas.openxmlformats.org/officeDocument/2006/relationships/image" Target="../media/image36.png"/><Relationship Id="rId43" Type="http://schemas.openxmlformats.org/officeDocument/2006/relationships/image" Target="../media/image44.png"/><Relationship Id="rId48" Type="http://schemas.openxmlformats.org/officeDocument/2006/relationships/image" Target="../media/image49.png"/><Relationship Id="rId56" Type="http://schemas.openxmlformats.org/officeDocument/2006/relationships/image" Target="../media/image57.png"/><Relationship Id="rId64" Type="http://schemas.openxmlformats.org/officeDocument/2006/relationships/image" Target="../media/image65.png"/><Relationship Id="rId69" Type="http://schemas.openxmlformats.org/officeDocument/2006/relationships/image" Target="../media/image70.png"/><Relationship Id="rId77" Type="http://schemas.openxmlformats.org/officeDocument/2006/relationships/image" Target="../media/image78.png"/><Relationship Id="rId100" Type="http://schemas.openxmlformats.org/officeDocument/2006/relationships/image" Target="../media/image101.png"/><Relationship Id="rId105" Type="http://schemas.openxmlformats.org/officeDocument/2006/relationships/image" Target="../media/image106.png"/><Relationship Id="rId113" Type="http://schemas.openxmlformats.org/officeDocument/2006/relationships/image" Target="../media/image114.png"/><Relationship Id="rId118" Type="http://schemas.openxmlformats.org/officeDocument/2006/relationships/image" Target="../media/image119.png"/><Relationship Id="rId8" Type="http://schemas.openxmlformats.org/officeDocument/2006/relationships/image" Target="../media/image9.png"/><Relationship Id="rId51" Type="http://schemas.openxmlformats.org/officeDocument/2006/relationships/image" Target="../media/image52.png"/><Relationship Id="rId72" Type="http://schemas.openxmlformats.org/officeDocument/2006/relationships/image" Target="../media/image73.png"/><Relationship Id="rId80" Type="http://schemas.openxmlformats.org/officeDocument/2006/relationships/image" Target="../media/image81.png"/><Relationship Id="rId85" Type="http://schemas.openxmlformats.org/officeDocument/2006/relationships/image" Target="../media/image86.png"/><Relationship Id="rId93" Type="http://schemas.openxmlformats.org/officeDocument/2006/relationships/image" Target="../media/image94.png"/><Relationship Id="rId98" Type="http://schemas.openxmlformats.org/officeDocument/2006/relationships/image" Target="../media/image99.png"/><Relationship Id="rId121" Type="http://schemas.openxmlformats.org/officeDocument/2006/relationships/image" Target="../media/image122.png"/><Relationship Id="rId3" Type="http://schemas.openxmlformats.org/officeDocument/2006/relationships/image" Target="../media/image4.jpg"/><Relationship Id="rId12" Type="http://schemas.openxmlformats.org/officeDocument/2006/relationships/image" Target="../media/image13.png"/><Relationship Id="rId17" Type="http://schemas.openxmlformats.org/officeDocument/2006/relationships/image" Target="../media/image18.png"/><Relationship Id="rId25" Type="http://schemas.openxmlformats.org/officeDocument/2006/relationships/image" Target="../media/image26.png"/><Relationship Id="rId33" Type="http://schemas.openxmlformats.org/officeDocument/2006/relationships/image" Target="../media/image34.png"/><Relationship Id="rId38" Type="http://schemas.openxmlformats.org/officeDocument/2006/relationships/image" Target="../media/image39.png"/><Relationship Id="rId46" Type="http://schemas.openxmlformats.org/officeDocument/2006/relationships/image" Target="../media/image47.png"/><Relationship Id="rId59" Type="http://schemas.openxmlformats.org/officeDocument/2006/relationships/image" Target="../media/image60.png"/><Relationship Id="rId67" Type="http://schemas.openxmlformats.org/officeDocument/2006/relationships/image" Target="../media/image68.png"/><Relationship Id="rId103" Type="http://schemas.openxmlformats.org/officeDocument/2006/relationships/image" Target="../media/image104.png"/><Relationship Id="rId108" Type="http://schemas.openxmlformats.org/officeDocument/2006/relationships/image" Target="../media/image109.png"/><Relationship Id="rId116" Type="http://schemas.openxmlformats.org/officeDocument/2006/relationships/image" Target="../media/image117.png"/><Relationship Id="rId20" Type="http://schemas.openxmlformats.org/officeDocument/2006/relationships/image" Target="../media/image21.png"/><Relationship Id="rId41" Type="http://schemas.openxmlformats.org/officeDocument/2006/relationships/image" Target="../media/image42.png"/><Relationship Id="rId54" Type="http://schemas.openxmlformats.org/officeDocument/2006/relationships/image" Target="../media/image55.png"/><Relationship Id="rId62" Type="http://schemas.openxmlformats.org/officeDocument/2006/relationships/image" Target="../media/image63.png"/><Relationship Id="rId70" Type="http://schemas.openxmlformats.org/officeDocument/2006/relationships/image" Target="../media/image71.png"/><Relationship Id="rId75" Type="http://schemas.openxmlformats.org/officeDocument/2006/relationships/image" Target="../media/image76.png"/><Relationship Id="rId83" Type="http://schemas.openxmlformats.org/officeDocument/2006/relationships/image" Target="../media/image84.png"/><Relationship Id="rId88" Type="http://schemas.openxmlformats.org/officeDocument/2006/relationships/image" Target="../media/image89.png"/><Relationship Id="rId91" Type="http://schemas.openxmlformats.org/officeDocument/2006/relationships/image" Target="../media/image92.png"/><Relationship Id="rId96" Type="http://schemas.openxmlformats.org/officeDocument/2006/relationships/image" Target="../media/image97.png"/><Relationship Id="rId111" Type="http://schemas.openxmlformats.org/officeDocument/2006/relationships/image" Target="../media/image1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15" Type="http://schemas.openxmlformats.org/officeDocument/2006/relationships/image" Target="../media/image16.png"/><Relationship Id="rId23" Type="http://schemas.openxmlformats.org/officeDocument/2006/relationships/image" Target="../media/image24.png"/><Relationship Id="rId28" Type="http://schemas.openxmlformats.org/officeDocument/2006/relationships/image" Target="../media/image29.png"/><Relationship Id="rId36" Type="http://schemas.openxmlformats.org/officeDocument/2006/relationships/image" Target="../media/image37.png"/><Relationship Id="rId49" Type="http://schemas.openxmlformats.org/officeDocument/2006/relationships/image" Target="../media/image50.png"/><Relationship Id="rId57" Type="http://schemas.openxmlformats.org/officeDocument/2006/relationships/image" Target="../media/image58.png"/><Relationship Id="rId106" Type="http://schemas.openxmlformats.org/officeDocument/2006/relationships/image" Target="../media/image107.png"/><Relationship Id="rId114" Type="http://schemas.openxmlformats.org/officeDocument/2006/relationships/image" Target="../media/image115.png"/><Relationship Id="rId119" Type="http://schemas.openxmlformats.org/officeDocument/2006/relationships/image" Target="../media/image120.png"/><Relationship Id="rId10" Type="http://schemas.openxmlformats.org/officeDocument/2006/relationships/image" Target="../media/image11.png"/><Relationship Id="rId31" Type="http://schemas.openxmlformats.org/officeDocument/2006/relationships/image" Target="../media/image32.png"/><Relationship Id="rId44" Type="http://schemas.openxmlformats.org/officeDocument/2006/relationships/image" Target="../media/image45.png"/><Relationship Id="rId52" Type="http://schemas.openxmlformats.org/officeDocument/2006/relationships/image" Target="../media/image53.png"/><Relationship Id="rId60" Type="http://schemas.openxmlformats.org/officeDocument/2006/relationships/image" Target="../media/image61.png"/><Relationship Id="rId65" Type="http://schemas.openxmlformats.org/officeDocument/2006/relationships/image" Target="../media/image66.png"/><Relationship Id="rId73" Type="http://schemas.openxmlformats.org/officeDocument/2006/relationships/image" Target="../media/image74.png"/><Relationship Id="rId78" Type="http://schemas.openxmlformats.org/officeDocument/2006/relationships/image" Target="../media/image79.png"/><Relationship Id="rId81" Type="http://schemas.openxmlformats.org/officeDocument/2006/relationships/image" Target="../media/image82.png"/><Relationship Id="rId86" Type="http://schemas.openxmlformats.org/officeDocument/2006/relationships/image" Target="../media/image87.png"/><Relationship Id="rId94" Type="http://schemas.openxmlformats.org/officeDocument/2006/relationships/image" Target="../media/image95.png"/><Relationship Id="rId99" Type="http://schemas.openxmlformats.org/officeDocument/2006/relationships/image" Target="../media/image100.png"/><Relationship Id="rId101" Type="http://schemas.openxmlformats.org/officeDocument/2006/relationships/image" Target="../media/image102.png"/><Relationship Id="rId122" Type="http://schemas.openxmlformats.org/officeDocument/2006/relationships/image" Target="../media/image123.pn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3" Type="http://schemas.openxmlformats.org/officeDocument/2006/relationships/image" Target="../media/image14.png"/><Relationship Id="rId18" Type="http://schemas.openxmlformats.org/officeDocument/2006/relationships/image" Target="../media/image19.png"/><Relationship Id="rId39" Type="http://schemas.openxmlformats.org/officeDocument/2006/relationships/image" Target="../media/image40.png"/><Relationship Id="rId109" Type="http://schemas.openxmlformats.org/officeDocument/2006/relationships/image" Target="../media/image110.png"/><Relationship Id="rId34" Type="http://schemas.openxmlformats.org/officeDocument/2006/relationships/image" Target="../media/image35.png"/><Relationship Id="rId50" Type="http://schemas.openxmlformats.org/officeDocument/2006/relationships/image" Target="../media/image51.png"/><Relationship Id="rId55" Type="http://schemas.openxmlformats.org/officeDocument/2006/relationships/image" Target="../media/image56.png"/><Relationship Id="rId76" Type="http://schemas.openxmlformats.org/officeDocument/2006/relationships/image" Target="../media/image77.png"/><Relationship Id="rId97" Type="http://schemas.openxmlformats.org/officeDocument/2006/relationships/image" Target="../media/image98.png"/><Relationship Id="rId104" Type="http://schemas.openxmlformats.org/officeDocument/2006/relationships/image" Target="../media/image105.png"/><Relationship Id="rId120" Type="http://schemas.openxmlformats.org/officeDocument/2006/relationships/image" Target="../media/image121.png"/><Relationship Id="rId7" Type="http://schemas.openxmlformats.org/officeDocument/2006/relationships/image" Target="../media/image8.png"/><Relationship Id="rId71" Type="http://schemas.openxmlformats.org/officeDocument/2006/relationships/image" Target="../media/image72.png"/><Relationship Id="rId92" Type="http://schemas.openxmlformats.org/officeDocument/2006/relationships/image" Target="../media/image93.png"/><Relationship Id="rId2" Type="http://schemas.openxmlformats.org/officeDocument/2006/relationships/image" Target="../media/image3.png"/><Relationship Id="rId29" Type="http://schemas.openxmlformats.org/officeDocument/2006/relationships/image" Target="../media/image30.png"/><Relationship Id="rId24" Type="http://schemas.openxmlformats.org/officeDocument/2006/relationships/image" Target="../media/image25.png"/><Relationship Id="rId40" Type="http://schemas.openxmlformats.org/officeDocument/2006/relationships/image" Target="../media/image41.png"/><Relationship Id="rId45" Type="http://schemas.openxmlformats.org/officeDocument/2006/relationships/image" Target="../media/image46.png"/><Relationship Id="rId66" Type="http://schemas.openxmlformats.org/officeDocument/2006/relationships/image" Target="../media/image67.png"/><Relationship Id="rId87" Type="http://schemas.openxmlformats.org/officeDocument/2006/relationships/image" Target="../media/image88.png"/><Relationship Id="rId110" Type="http://schemas.openxmlformats.org/officeDocument/2006/relationships/image" Target="../media/image111.png"/><Relationship Id="rId115" Type="http://schemas.openxmlformats.org/officeDocument/2006/relationships/image" Target="../media/image1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906523" y="2363723"/>
            <a:ext cx="3768852" cy="30068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9272016" y="580644"/>
            <a:ext cx="2714244" cy="601065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105661" y="1162050"/>
            <a:ext cx="6504305" cy="4849495"/>
          </a:xfrm>
          <a:custGeom>
            <a:avLst/>
            <a:gdLst/>
            <a:ahLst/>
            <a:cxnLst/>
            <a:rect l="l" t="t" r="r" b="b"/>
            <a:pathLst>
              <a:path w="6504305" h="4849495">
                <a:moveTo>
                  <a:pt x="500379" y="1607439"/>
                </a:moveTo>
                <a:lnTo>
                  <a:pt x="493093" y="1557575"/>
                </a:lnTo>
                <a:lnTo>
                  <a:pt x="488456" y="1507936"/>
                </a:lnTo>
                <a:lnTo>
                  <a:pt x="486392" y="1458590"/>
                </a:lnTo>
                <a:lnTo>
                  <a:pt x="486825" y="1409606"/>
                </a:lnTo>
                <a:lnTo>
                  <a:pt x="489681" y="1361052"/>
                </a:lnTo>
                <a:lnTo>
                  <a:pt x="494882" y="1312996"/>
                </a:lnTo>
                <a:lnTo>
                  <a:pt x="502354" y="1265507"/>
                </a:lnTo>
                <a:lnTo>
                  <a:pt x="512021" y="1218653"/>
                </a:lnTo>
                <a:lnTo>
                  <a:pt x="523807" y="1172503"/>
                </a:lnTo>
                <a:lnTo>
                  <a:pt x="537637" y="1127125"/>
                </a:lnTo>
                <a:lnTo>
                  <a:pt x="553434" y="1082587"/>
                </a:lnTo>
                <a:lnTo>
                  <a:pt x="571123" y="1038958"/>
                </a:lnTo>
                <a:lnTo>
                  <a:pt x="590629" y="996306"/>
                </a:lnTo>
                <a:lnTo>
                  <a:pt x="611876" y="954700"/>
                </a:lnTo>
                <a:lnTo>
                  <a:pt x="634787" y="914208"/>
                </a:lnTo>
                <a:lnTo>
                  <a:pt x="659288" y="874898"/>
                </a:lnTo>
                <a:lnTo>
                  <a:pt x="685303" y="836839"/>
                </a:lnTo>
                <a:lnTo>
                  <a:pt x="712755" y="800100"/>
                </a:lnTo>
                <a:lnTo>
                  <a:pt x="741570" y="764747"/>
                </a:lnTo>
                <a:lnTo>
                  <a:pt x="771672" y="730851"/>
                </a:lnTo>
                <a:lnTo>
                  <a:pt x="802984" y="698479"/>
                </a:lnTo>
                <a:lnTo>
                  <a:pt x="835432" y="667700"/>
                </a:lnTo>
                <a:lnTo>
                  <a:pt x="868939" y="638582"/>
                </a:lnTo>
                <a:lnTo>
                  <a:pt x="903430" y="611194"/>
                </a:lnTo>
                <a:lnTo>
                  <a:pt x="938830" y="585604"/>
                </a:lnTo>
                <a:lnTo>
                  <a:pt x="975062" y="561880"/>
                </a:lnTo>
                <a:lnTo>
                  <a:pt x="1012051" y="540091"/>
                </a:lnTo>
                <a:lnTo>
                  <a:pt x="1049721" y="520305"/>
                </a:lnTo>
                <a:lnTo>
                  <a:pt x="1087996" y="502591"/>
                </a:lnTo>
                <a:lnTo>
                  <a:pt x="1126801" y="487016"/>
                </a:lnTo>
                <a:lnTo>
                  <a:pt x="1166060" y="473650"/>
                </a:lnTo>
                <a:lnTo>
                  <a:pt x="1205698" y="462561"/>
                </a:lnTo>
                <a:lnTo>
                  <a:pt x="1245639" y="453817"/>
                </a:lnTo>
                <a:lnTo>
                  <a:pt x="1285806" y="447487"/>
                </a:lnTo>
                <a:lnTo>
                  <a:pt x="1326125" y="443638"/>
                </a:lnTo>
                <a:lnTo>
                  <a:pt x="1366520" y="442340"/>
                </a:lnTo>
                <a:lnTo>
                  <a:pt x="1417640" y="443103"/>
                </a:lnTo>
                <a:lnTo>
                  <a:pt x="1468875" y="448253"/>
                </a:lnTo>
                <a:lnTo>
                  <a:pt x="1519945" y="457510"/>
                </a:lnTo>
                <a:lnTo>
                  <a:pt x="1570570" y="470596"/>
                </a:lnTo>
                <a:lnTo>
                  <a:pt x="1620469" y="487232"/>
                </a:lnTo>
                <a:lnTo>
                  <a:pt x="1669363" y="507139"/>
                </a:lnTo>
                <a:lnTo>
                  <a:pt x="1716971" y="530037"/>
                </a:lnTo>
                <a:lnTo>
                  <a:pt x="1763013" y="555647"/>
                </a:lnTo>
                <a:lnTo>
                  <a:pt x="1807210" y="583691"/>
                </a:lnTo>
                <a:lnTo>
                  <a:pt x="1830261" y="536861"/>
                </a:lnTo>
                <a:lnTo>
                  <a:pt x="1855424" y="492295"/>
                </a:lnTo>
                <a:lnTo>
                  <a:pt x="1882604" y="450068"/>
                </a:lnTo>
                <a:lnTo>
                  <a:pt x="1911706" y="410254"/>
                </a:lnTo>
                <a:lnTo>
                  <a:pt x="1942636" y="372927"/>
                </a:lnTo>
                <a:lnTo>
                  <a:pt x="1975298" y="338162"/>
                </a:lnTo>
                <a:lnTo>
                  <a:pt x="2009597" y="306031"/>
                </a:lnTo>
                <a:lnTo>
                  <a:pt x="2045439" y="276609"/>
                </a:lnTo>
                <a:lnTo>
                  <a:pt x="2082728" y="249970"/>
                </a:lnTo>
                <a:lnTo>
                  <a:pt x="2121370" y="226188"/>
                </a:lnTo>
                <a:lnTo>
                  <a:pt x="2161269" y="205337"/>
                </a:lnTo>
                <a:lnTo>
                  <a:pt x="2202332" y="187491"/>
                </a:lnTo>
                <a:lnTo>
                  <a:pt x="2244462" y="172724"/>
                </a:lnTo>
                <a:lnTo>
                  <a:pt x="2287565" y="161109"/>
                </a:lnTo>
                <a:lnTo>
                  <a:pt x="2331546" y="152721"/>
                </a:lnTo>
                <a:lnTo>
                  <a:pt x="2376310" y="147635"/>
                </a:lnTo>
                <a:lnTo>
                  <a:pt x="2421763" y="145923"/>
                </a:lnTo>
                <a:lnTo>
                  <a:pt x="2468949" y="150156"/>
                </a:lnTo>
                <a:lnTo>
                  <a:pt x="2516381" y="157917"/>
                </a:lnTo>
                <a:lnTo>
                  <a:pt x="2563771" y="169178"/>
                </a:lnTo>
                <a:lnTo>
                  <a:pt x="2610829" y="183906"/>
                </a:lnTo>
                <a:lnTo>
                  <a:pt x="2657265" y="202074"/>
                </a:lnTo>
                <a:lnTo>
                  <a:pt x="2702791" y="223652"/>
                </a:lnTo>
                <a:lnTo>
                  <a:pt x="2747118" y="248608"/>
                </a:lnTo>
                <a:lnTo>
                  <a:pt x="2789956" y="276915"/>
                </a:lnTo>
                <a:lnTo>
                  <a:pt x="2831017" y="308541"/>
                </a:lnTo>
                <a:lnTo>
                  <a:pt x="2870010" y="343458"/>
                </a:lnTo>
                <a:lnTo>
                  <a:pt x="2906649" y="381635"/>
                </a:lnTo>
                <a:lnTo>
                  <a:pt x="2928207" y="331698"/>
                </a:lnTo>
                <a:lnTo>
                  <a:pt x="2952749" y="284876"/>
                </a:lnTo>
                <a:lnTo>
                  <a:pt x="2980081" y="241263"/>
                </a:lnTo>
                <a:lnTo>
                  <a:pt x="3010010" y="200950"/>
                </a:lnTo>
                <a:lnTo>
                  <a:pt x="3042344" y="164033"/>
                </a:lnTo>
                <a:lnTo>
                  <a:pt x="3076889" y="130604"/>
                </a:lnTo>
                <a:lnTo>
                  <a:pt x="3113452" y="100758"/>
                </a:lnTo>
                <a:lnTo>
                  <a:pt x="3151841" y="74588"/>
                </a:lnTo>
                <a:lnTo>
                  <a:pt x="3191862" y="52187"/>
                </a:lnTo>
                <a:lnTo>
                  <a:pt x="3233322" y="33649"/>
                </a:lnTo>
                <a:lnTo>
                  <a:pt x="3276028" y="19068"/>
                </a:lnTo>
                <a:lnTo>
                  <a:pt x="3319788" y="8537"/>
                </a:lnTo>
                <a:lnTo>
                  <a:pt x="3364408" y="2149"/>
                </a:lnTo>
                <a:lnTo>
                  <a:pt x="3409696" y="0"/>
                </a:lnTo>
                <a:lnTo>
                  <a:pt x="3458078" y="2522"/>
                </a:lnTo>
                <a:lnTo>
                  <a:pt x="3505487" y="9943"/>
                </a:lnTo>
                <a:lnTo>
                  <a:pt x="3551726" y="22039"/>
                </a:lnTo>
                <a:lnTo>
                  <a:pt x="3596596" y="38589"/>
                </a:lnTo>
                <a:lnTo>
                  <a:pt x="3639899" y="59370"/>
                </a:lnTo>
                <a:lnTo>
                  <a:pt x="3681438" y="84161"/>
                </a:lnTo>
                <a:lnTo>
                  <a:pt x="3721012" y="112738"/>
                </a:lnTo>
                <a:lnTo>
                  <a:pt x="3758426" y="144881"/>
                </a:lnTo>
                <a:lnTo>
                  <a:pt x="3793481" y="180366"/>
                </a:lnTo>
                <a:lnTo>
                  <a:pt x="3825978" y="218972"/>
                </a:lnTo>
                <a:lnTo>
                  <a:pt x="3855720" y="260476"/>
                </a:lnTo>
                <a:lnTo>
                  <a:pt x="3886744" y="221389"/>
                </a:lnTo>
                <a:lnTo>
                  <a:pt x="3920070" y="185046"/>
                </a:lnTo>
                <a:lnTo>
                  <a:pt x="3955520" y="151572"/>
                </a:lnTo>
                <a:lnTo>
                  <a:pt x="3992912" y="121092"/>
                </a:lnTo>
                <a:lnTo>
                  <a:pt x="4032069" y="93730"/>
                </a:lnTo>
                <a:lnTo>
                  <a:pt x="4072810" y="69611"/>
                </a:lnTo>
                <a:lnTo>
                  <a:pt x="4114956" y="48861"/>
                </a:lnTo>
                <a:lnTo>
                  <a:pt x="4158328" y="31604"/>
                </a:lnTo>
                <a:lnTo>
                  <a:pt x="4202745" y="17964"/>
                </a:lnTo>
                <a:lnTo>
                  <a:pt x="4248029" y="8067"/>
                </a:lnTo>
                <a:lnTo>
                  <a:pt x="4294000" y="2037"/>
                </a:lnTo>
                <a:lnTo>
                  <a:pt x="4340479" y="0"/>
                </a:lnTo>
                <a:lnTo>
                  <a:pt x="4385619" y="1883"/>
                </a:lnTo>
                <a:lnTo>
                  <a:pt x="4429942" y="7459"/>
                </a:lnTo>
                <a:lnTo>
                  <a:pt x="4473331" y="16612"/>
                </a:lnTo>
                <a:lnTo>
                  <a:pt x="4515668" y="29227"/>
                </a:lnTo>
                <a:lnTo>
                  <a:pt x="4556839" y="45190"/>
                </a:lnTo>
                <a:lnTo>
                  <a:pt x="4596725" y="64386"/>
                </a:lnTo>
                <a:lnTo>
                  <a:pt x="4635211" y="86701"/>
                </a:lnTo>
                <a:lnTo>
                  <a:pt x="4672180" y="112020"/>
                </a:lnTo>
                <a:lnTo>
                  <a:pt x="4707515" y="140228"/>
                </a:lnTo>
                <a:lnTo>
                  <a:pt x="4741100" y="171211"/>
                </a:lnTo>
                <a:lnTo>
                  <a:pt x="4772818" y="204855"/>
                </a:lnTo>
                <a:lnTo>
                  <a:pt x="4802552" y="241044"/>
                </a:lnTo>
                <a:lnTo>
                  <a:pt x="4830187" y="279665"/>
                </a:lnTo>
                <a:lnTo>
                  <a:pt x="4855604" y="320602"/>
                </a:lnTo>
                <a:lnTo>
                  <a:pt x="4878689" y="363741"/>
                </a:lnTo>
                <a:lnTo>
                  <a:pt x="4899323" y="408968"/>
                </a:lnTo>
                <a:lnTo>
                  <a:pt x="4917391" y="456167"/>
                </a:lnTo>
                <a:lnTo>
                  <a:pt x="4932777" y="505225"/>
                </a:lnTo>
                <a:lnTo>
                  <a:pt x="4945362" y="556026"/>
                </a:lnTo>
                <a:lnTo>
                  <a:pt x="4955032" y="608457"/>
                </a:lnTo>
                <a:lnTo>
                  <a:pt x="4996326" y="624047"/>
                </a:lnTo>
                <a:lnTo>
                  <a:pt x="5036441" y="642550"/>
                </a:lnTo>
                <a:lnTo>
                  <a:pt x="5075291" y="663852"/>
                </a:lnTo>
                <a:lnTo>
                  <a:pt x="5112790" y="687839"/>
                </a:lnTo>
                <a:lnTo>
                  <a:pt x="5148853" y="714397"/>
                </a:lnTo>
                <a:lnTo>
                  <a:pt x="5183394" y="743413"/>
                </a:lnTo>
                <a:lnTo>
                  <a:pt x="5216327" y="774775"/>
                </a:lnTo>
                <a:lnTo>
                  <a:pt x="5247567" y="808367"/>
                </a:lnTo>
                <a:lnTo>
                  <a:pt x="5277028" y="844078"/>
                </a:lnTo>
                <a:lnTo>
                  <a:pt x="5304624" y="881793"/>
                </a:lnTo>
                <a:lnTo>
                  <a:pt x="5330270" y="921398"/>
                </a:lnTo>
                <a:lnTo>
                  <a:pt x="5353880" y="962781"/>
                </a:lnTo>
                <a:lnTo>
                  <a:pt x="5375368" y="1005828"/>
                </a:lnTo>
                <a:lnTo>
                  <a:pt x="5394649" y="1050426"/>
                </a:lnTo>
                <a:lnTo>
                  <a:pt x="5411637" y="1096460"/>
                </a:lnTo>
                <a:lnTo>
                  <a:pt x="5426247" y="1143819"/>
                </a:lnTo>
                <a:lnTo>
                  <a:pt x="5438392" y="1192387"/>
                </a:lnTo>
                <a:lnTo>
                  <a:pt x="5447988" y="1242052"/>
                </a:lnTo>
                <a:lnTo>
                  <a:pt x="5454948" y="1292700"/>
                </a:lnTo>
                <a:lnTo>
                  <a:pt x="5459187" y="1344218"/>
                </a:lnTo>
                <a:lnTo>
                  <a:pt x="5460619" y="1396491"/>
                </a:lnTo>
                <a:lnTo>
                  <a:pt x="5459632" y="1444287"/>
                </a:lnTo>
                <a:lnTo>
                  <a:pt x="5456519" y="1491549"/>
                </a:lnTo>
                <a:lnTo>
                  <a:pt x="5451051" y="1538273"/>
                </a:lnTo>
                <a:lnTo>
                  <a:pt x="5443000" y="1584456"/>
                </a:lnTo>
                <a:lnTo>
                  <a:pt x="5432136" y="1630092"/>
                </a:lnTo>
                <a:lnTo>
                  <a:pt x="5418231" y="1675177"/>
                </a:lnTo>
                <a:lnTo>
                  <a:pt x="5401056" y="1719707"/>
                </a:lnTo>
                <a:lnTo>
                  <a:pt x="5428891" y="1761888"/>
                </a:lnTo>
                <a:lnTo>
                  <a:pt x="5454905" y="1805480"/>
                </a:lnTo>
                <a:lnTo>
                  <a:pt x="5479029" y="1850379"/>
                </a:lnTo>
                <a:lnTo>
                  <a:pt x="5501191" y="1896481"/>
                </a:lnTo>
                <a:lnTo>
                  <a:pt x="5521321" y="1943681"/>
                </a:lnTo>
                <a:lnTo>
                  <a:pt x="5539348" y="1991877"/>
                </a:lnTo>
                <a:lnTo>
                  <a:pt x="5555200" y="2040963"/>
                </a:lnTo>
                <a:lnTo>
                  <a:pt x="5568808" y="2090836"/>
                </a:lnTo>
                <a:lnTo>
                  <a:pt x="5580100" y="2141391"/>
                </a:lnTo>
                <a:lnTo>
                  <a:pt x="5589006" y="2192525"/>
                </a:lnTo>
                <a:lnTo>
                  <a:pt x="5595455" y="2244133"/>
                </a:lnTo>
                <a:lnTo>
                  <a:pt x="5599377" y="2296111"/>
                </a:lnTo>
                <a:lnTo>
                  <a:pt x="5600699" y="2348357"/>
                </a:lnTo>
                <a:lnTo>
                  <a:pt x="5599516" y="2401239"/>
                </a:lnTo>
                <a:lnTo>
                  <a:pt x="5596005" y="2453477"/>
                </a:lnTo>
                <a:lnTo>
                  <a:pt x="5590224" y="2505002"/>
                </a:lnTo>
                <a:lnTo>
                  <a:pt x="5582233" y="2555745"/>
                </a:lnTo>
                <a:lnTo>
                  <a:pt x="5572090" y="2605638"/>
                </a:lnTo>
                <a:lnTo>
                  <a:pt x="5559855" y="2654611"/>
                </a:lnTo>
                <a:lnTo>
                  <a:pt x="5545585" y="2702598"/>
                </a:lnTo>
                <a:lnTo>
                  <a:pt x="5529339" y="2749528"/>
                </a:lnTo>
                <a:lnTo>
                  <a:pt x="5511176" y="2795334"/>
                </a:lnTo>
                <a:lnTo>
                  <a:pt x="5491155" y="2839948"/>
                </a:lnTo>
                <a:lnTo>
                  <a:pt x="5469335" y="2883299"/>
                </a:lnTo>
                <a:lnTo>
                  <a:pt x="5445774" y="2925321"/>
                </a:lnTo>
                <a:lnTo>
                  <a:pt x="5420531" y="2965945"/>
                </a:lnTo>
                <a:lnTo>
                  <a:pt x="5393664" y="3005101"/>
                </a:lnTo>
                <a:lnTo>
                  <a:pt x="5365233" y="3042722"/>
                </a:lnTo>
                <a:lnTo>
                  <a:pt x="5335295" y="3078739"/>
                </a:lnTo>
                <a:lnTo>
                  <a:pt x="5303911" y="3113083"/>
                </a:lnTo>
                <a:lnTo>
                  <a:pt x="5271138" y="3145686"/>
                </a:lnTo>
                <a:lnTo>
                  <a:pt x="5237035" y="3176480"/>
                </a:lnTo>
                <a:lnTo>
                  <a:pt x="5201660" y="3205396"/>
                </a:lnTo>
                <a:lnTo>
                  <a:pt x="5165074" y="3232365"/>
                </a:lnTo>
                <a:lnTo>
                  <a:pt x="5127334" y="3257319"/>
                </a:lnTo>
                <a:lnTo>
                  <a:pt x="5088498" y="3280189"/>
                </a:lnTo>
                <a:lnTo>
                  <a:pt x="5048627" y="3300907"/>
                </a:lnTo>
                <a:lnTo>
                  <a:pt x="5007777" y="3319405"/>
                </a:lnTo>
                <a:lnTo>
                  <a:pt x="4966009" y="3335613"/>
                </a:lnTo>
                <a:lnTo>
                  <a:pt x="4923381" y="3349464"/>
                </a:lnTo>
                <a:lnTo>
                  <a:pt x="4879951" y="3360888"/>
                </a:lnTo>
                <a:lnTo>
                  <a:pt x="4835779" y="3369818"/>
                </a:lnTo>
                <a:lnTo>
                  <a:pt x="4834520" y="3422087"/>
                </a:lnTo>
                <a:lnTo>
                  <a:pt x="4830790" y="3473472"/>
                </a:lnTo>
                <a:lnTo>
                  <a:pt x="4824656" y="3523894"/>
                </a:lnTo>
                <a:lnTo>
                  <a:pt x="4816186" y="3573278"/>
                </a:lnTo>
                <a:lnTo>
                  <a:pt x="4805449" y="3621547"/>
                </a:lnTo>
                <a:lnTo>
                  <a:pt x="4792512" y="3668624"/>
                </a:lnTo>
                <a:lnTo>
                  <a:pt x="4777444" y="3714432"/>
                </a:lnTo>
                <a:lnTo>
                  <a:pt x="4760312" y="3758895"/>
                </a:lnTo>
                <a:lnTo>
                  <a:pt x="4741184" y="3801936"/>
                </a:lnTo>
                <a:lnTo>
                  <a:pt x="4720128" y="3843479"/>
                </a:lnTo>
                <a:lnTo>
                  <a:pt x="4697213" y="3883447"/>
                </a:lnTo>
                <a:lnTo>
                  <a:pt x="4672506" y="3921763"/>
                </a:lnTo>
                <a:lnTo>
                  <a:pt x="4646076" y="3958351"/>
                </a:lnTo>
                <a:lnTo>
                  <a:pt x="4617989" y="3993133"/>
                </a:lnTo>
                <a:lnTo>
                  <a:pt x="4588316" y="4026034"/>
                </a:lnTo>
                <a:lnTo>
                  <a:pt x="4557122" y="4056977"/>
                </a:lnTo>
                <a:lnTo>
                  <a:pt x="4524477" y="4085885"/>
                </a:lnTo>
                <a:lnTo>
                  <a:pt x="4490448" y="4112681"/>
                </a:lnTo>
                <a:lnTo>
                  <a:pt x="4455103" y="4137289"/>
                </a:lnTo>
                <a:lnTo>
                  <a:pt x="4418511" y="4159632"/>
                </a:lnTo>
                <a:lnTo>
                  <a:pt x="4380739" y="4179633"/>
                </a:lnTo>
                <a:lnTo>
                  <a:pt x="4341856" y="4197216"/>
                </a:lnTo>
                <a:lnTo>
                  <a:pt x="4301929" y="4212305"/>
                </a:lnTo>
                <a:lnTo>
                  <a:pt x="4261026" y="4224821"/>
                </a:lnTo>
                <a:lnTo>
                  <a:pt x="4219216" y="4234690"/>
                </a:lnTo>
                <a:lnTo>
                  <a:pt x="4176566" y="4241834"/>
                </a:lnTo>
                <a:lnTo>
                  <a:pt x="4133144" y="4246177"/>
                </a:lnTo>
                <a:lnTo>
                  <a:pt x="4089018" y="4247642"/>
                </a:lnTo>
                <a:lnTo>
                  <a:pt x="4041776" y="4245903"/>
                </a:lnTo>
                <a:lnTo>
                  <a:pt x="3995172" y="4240710"/>
                </a:lnTo>
                <a:lnTo>
                  <a:pt x="3949271" y="4232100"/>
                </a:lnTo>
                <a:lnTo>
                  <a:pt x="3904139" y="4220111"/>
                </a:lnTo>
                <a:lnTo>
                  <a:pt x="3859840" y="4204777"/>
                </a:lnTo>
                <a:lnTo>
                  <a:pt x="3816439" y="4186136"/>
                </a:lnTo>
                <a:lnTo>
                  <a:pt x="3774000" y="4164224"/>
                </a:lnTo>
                <a:lnTo>
                  <a:pt x="3732589" y="4139079"/>
                </a:lnTo>
                <a:lnTo>
                  <a:pt x="3692271" y="4110736"/>
                </a:lnTo>
                <a:lnTo>
                  <a:pt x="3678089" y="4162106"/>
                </a:lnTo>
                <a:lnTo>
                  <a:pt x="3661716" y="4212179"/>
                </a:lnTo>
                <a:lnTo>
                  <a:pt x="3643226" y="4260888"/>
                </a:lnTo>
                <a:lnTo>
                  <a:pt x="3622693" y="4308165"/>
                </a:lnTo>
                <a:lnTo>
                  <a:pt x="3600193" y="4353940"/>
                </a:lnTo>
                <a:lnTo>
                  <a:pt x="3575801" y="4398146"/>
                </a:lnTo>
                <a:lnTo>
                  <a:pt x="3549591" y="4440715"/>
                </a:lnTo>
                <a:lnTo>
                  <a:pt x="3521637" y="4481579"/>
                </a:lnTo>
                <a:lnTo>
                  <a:pt x="3492015" y="4520670"/>
                </a:lnTo>
                <a:lnTo>
                  <a:pt x="3460799" y="4557919"/>
                </a:lnTo>
                <a:lnTo>
                  <a:pt x="3428065" y="4593259"/>
                </a:lnTo>
                <a:lnTo>
                  <a:pt x="3393886" y="4626620"/>
                </a:lnTo>
                <a:lnTo>
                  <a:pt x="3358338" y="4657937"/>
                </a:lnTo>
                <a:lnTo>
                  <a:pt x="3321496" y="4687139"/>
                </a:lnTo>
                <a:lnTo>
                  <a:pt x="3283433" y="4714159"/>
                </a:lnTo>
                <a:lnTo>
                  <a:pt x="3244226" y="4738929"/>
                </a:lnTo>
                <a:lnTo>
                  <a:pt x="3203948" y="4761381"/>
                </a:lnTo>
                <a:lnTo>
                  <a:pt x="3162674" y="4781447"/>
                </a:lnTo>
                <a:lnTo>
                  <a:pt x="3120480" y="4799058"/>
                </a:lnTo>
                <a:lnTo>
                  <a:pt x="3077440" y="4814146"/>
                </a:lnTo>
                <a:lnTo>
                  <a:pt x="3033629" y="4826644"/>
                </a:lnTo>
                <a:lnTo>
                  <a:pt x="2989121" y="4836484"/>
                </a:lnTo>
                <a:lnTo>
                  <a:pt x="2943991" y="4843596"/>
                </a:lnTo>
                <a:lnTo>
                  <a:pt x="2898314" y="4847913"/>
                </a:lnTo>
                <a:lnTo>
                  <a:pt x="2852166" y="4849368"/>
                </a:lnTo>
                <a:lnTo>
                  <a:pt x="2806869" y="4847867"/>
                </a:lnTo>
                <a:lnTo>
                  <a:pt x="2761911" y="4843412"/>
                </a:lnTo>
                <a:lnTo>
                  <a:pt x="2717374" y="4836067"/>
                </a:lnTo>
                <a:lnTo>
                  <a:pt x="2673341" y="4825900"/>
                </a:lnTo>
                <a:lnTo>
                  <a:pt x="2629892" y="4812977"/>
                </a:lnTo>
                <a:lnTo>
                  <a:pt x="2587109" y="4797366"/>
                </a:lnTo>
                <a:lnTo>
                  <a:pt x="2545074" y="4779132"/>
                </a:lnTo>
                <a:lnTo>
                  <a:pt x="2503869" y="4758343"/>
                </a:lnTo>
                <a:lnTo>
                  <a:pt x="2463576" y="4735066"/>
                </a:lnTo>
                <a:lnTo>
                  <a:pt x="2424276" y="4709367"/>
                </a:lnTo>
                <a:lnTo>
                  <a:pt x="2386052" y="4681313"/>
                </a:lnTo>
                <a:lnTo>
                  <a:pt x="2348984" y="4650970"/>
                </a:lnTo>
                <a:lnTo>
                  <a:pt x="2313155" y="4618406"/>
                </a:lnTo>
                <a:lnTo>
                  <a:pt x="2278647" y="4583686"/>
                </a:lnTo>
                <a:lnTo>
                  <a:pt x="2245541" y="4546879"/>
                </a:lnTo>
                <a:lnTo>
                  <a:pt x="2213918" y="4508050"/>
                </a:lnTo>
                <a:lnTo>
                  <a:pt x="2183862" y="4467267"/>
                </a:lnTo>
                <a:lnTo>
                  <a:pt x="2155453" y="4424595"/>
                </a:lnTo>
                <a:lnTo>
                  <a:pt x="2128774" y="4380103"/>
                </a:lnTo>
                <a:lnTo>
                  <a:pt x="2099279" y="4402991"/>
                </a:lnTo>
                <a:lnTo>
                  <a:pt x="2075286" y="4424459"/>
                </a:lnTo>
                <a:lnTo>
                  <a:pt x="2055150" y="4444463"/>
                </a:lnTo>
                <a:lnTo>
                  <a:pt x="2037228" y="4462958"/>
                </a:lnTo>
                <a:lnTo>
                  <a:pt x="2019874" y="4479901"/>
                </a:lnTo>
                <a:lnTo>
                  <a:pt x="1980295" y="4508954"/>
                </a:lnTo>
                <a:lnTo>
                  <a:pt x="1923260" y="4531268"/>
                </a:lnTo>
                <a:lnTo>
                  <a:pt x="1884086" y="4539788"/>
                </a:lnTo>
                <a:lnTo>
                  <a:pt x="1835615" y="4546491"/>
                </a:lnTo>
                <a:lnTo>
                  <a:pt x="1776203" y="4551334"/>
                </a:lnTo>
                <a:lnTo>
                  <a:pt x="1704206" y="4554272"/>
                </a:lnTo>
                <a:lnTo>
                  <a:pt x="1617980" y="4555261"/>
                </a:lnTo>
                <a:lnTo>
                  <a:pt x="1571140" y="4553982"/>
                </a:lnTo>
                <a:lnTo>
                  <a:pt x="1524689" y="4550174"/>
                </a:lnTo>
                <a:lnTo>
                  <a:pt x="1478689" y="4543878"/>
                </a:lnTo>
                <a:lnTo>
                  <a:pt x="1433205" y="4535137"/>
                </a:lnTo>
                <a:lnTo>
                  <a:pt x="1388301" y="4523993"/>
                </a:lnTo>
                <a:lnTo>
                  <a:pt x="1344041" y="4510488"/>
                </a:lnTo>
                <a:lnTo>
                  <a:pt x="1300487" y="4494663"/>
                </a:lnTo>
                <a:lnTo>
                  <a:pt x="1257705" y="4476561"/>
                </a:lnTo>
                <a:lnTo>
                  <a:pt x="1215758" y="4456224"/>
                </a:lnTo>
                <a:lnTo>
                  <a:pt x="1174711" y="4433694"/>
                </a:lnTo>
                <a:lnTo>
                  <a:pt x="1134626" y="4409013"/>
                </a:lnTo>
                <a:lnTo>
                  <a:pt x="1095568" y="4382223"/>
                </a:lnTo>
                <a:lnTo>
                  <a:pt x="1057600" y="4353366"/>
                </a:lnTo>
                <a:lnTo>
                  <a:pt x="1020787" y="4322484"/>
                </a:lnTo>
                <a:lnTo>
                  <a:pt x="985193" y="4289620"/>
                </a:lnTo>
                <a:lnTo>
                  <a:pt x="950881" y="4254814"/>
                </a:lnTo>
                <a:lnTo>
                  <a:pt x="917915" y="4218110"/>
                </a:lnTo>
                <a:lnTo>
                  <a:pt x="886359" y="4179550"/>
                </a:lnTo>
                <a:lnTo>
                  <a:pt x="856277" y="4139174"/>
                </a:lnTo>
                <a:lnTo>
                  <a:pt x="827733" y="4097026"/>
                </a:lnTo>
                <a:lnTo>
                  <a:pt x="800790" y="4053148"/>
                </a:lnTo>
                <a:lnTo>
                  <a:pt x="775514" y="4007581"/>
                </a:lnTo>
                <a:lnTo>
                  <a:pt x="751967" y="3960368"/>
                </a:lnTo>
                <a:lnTo>
                  <a:pt x="698996" y="3957604"/>
                </a:lnTo>
                <a:lnTo>
                  <a:pt x="648325" y="3951735"/>
                </a:lnTo>
                <a:lnTo>
                  <a:pt x="599960" y="3942862"/>
                </a:lnTo>
                <a:lnTo>
                  <a:pt x="553903" y="3931086"/>
                </a:lnTo>
                <a:lnTo>
                  <a:pt x="510162" y="3916510"/>
                </a:lnTo>
                <a:lnTo>
                  <a:pt x="468741" y="3899235"/>
                </a:lnTo>
                <a:lnTo>
                  <a:pt x="429645" y="3879363"/>
                </a:lnTo>
                <a:lnTo>
                  <a:pt x="392879" y="3856996"/>
                </a:lnTo>
                <a:lnTo>
                  <a:pt x="358449" y="3832236"/>
                </a:lnTo>
                <a:lnTo>
                  <a:pt x="326358" y="3805184"/>
                </a:lnTo>
                <a:lnTo>
                  <a:pt x="296614" y="3775943"/>
                </a:lnTo>
                <a:lnTo>
                  <a:pt x="269219" y="3744614"/>
                </a:lnTo>
                <a:lnTo>
                  <a:pt x="244180" y="3711299"/>
                </a:lnTo>
                <a:lnTo>
                  <a:pt x="221502" y="3676100"/>
                </a:lnTo>
                <a:lnTo>
                  <a:pt x="201189" y="3639119"/>
                </a:lnTo>
                <a:lnTo>
                  <a:pt x="183247" y="3600458"/>
                </a:lnTo>
                <a:lnTo>
                  <a:pt x="167681" y="3560218"/>
                </a:lnTo>
                <a:lnTo>
                  <a:pt x="154495" y="3518501"/>
                </a:lnTo>
                <a:lnTo>
                  <a:pt x="143696" y="3475410"/>
                </a:lnTo>
                <a:lnTo>
                  <a:pt x="135288" y="3431045"/>
                </a:lnTo>
                <a:lnTo>
                  <a:pt x="129275" y="3385509"/>
                </a:lnTo>
                <a:lnTo>
                  <a:pt x="125664" y="3338904"/>
                </a:lnTo>
                <a:lnTo>
                  <a:pt x="124459" y="3291331"/>
                </a:lnTo>
                <a:lnTo>
                  <a:pt x="126084" y="3240609"/>
                </a:lnTo>
                <a:lnTo>
                  <a:pt x="130914" y="3190899"/>
                </a:lnTo>
                <a:lnTo>
                  <a:pt x="138889" y="3142269"/>
                </a:lnTo>
                <a:lnTo>
                  <a:pt x="149945" y="3094788"/>
                </a:lnTo>
                <a:lnTo>
                  <a:pt x="164020" y="3048523"/>
                </a:lnTo>
                <a:lnTo>
                  <a:pt x="181052" y="3003542"/>
                </a:lnTo>
                <a:lnTo>
                  <a:pt x="200978" y="2959913"/>
                </a:lnTo>
                <a:lnTo>
                  <a:pt x="223735" y="2917704"/>
                </a:lnTo>
                <a:lnTo>
                  <a:pt x="249261" y="2876981"/>
                </a:lnTo>
                <a:lnTo>
                  <a:pt x="277494" y="2837815"/>
                </a:lnTo>
                <a:lnTo>
                  <a:pt x="240382" y="2813123"/>
                </a:lnTo>
                <a:lnTo>
                  <a:pt x="205771" y="2785366"/>
                </a:lnTo>
                <a:lnTo>
                  <a:pt x="173703" y="2754706"/>
                </a:lnTo>
                <a:lnTo>
                  <a:pt x="144215" y="2721304"/>
                </a:lnTo>
                <a:lnTo>
                  <a:pt x="117348" y="2685321"/>
                </a:lnTo>
                <a:lnTo>
                  <a:pt x="93141" y="2646920"/>
                </a:lnTo>
                <a:lnTo>
                  <a:pt x="71634" y="2606262"/>
                </a:lnTo>
                <a:lnTo>
                  <a:pt x="52866" y="2563508"/>
                </a:lnTo>
                <a:lnTo>
                  <a:pt x="36877" y="2518820"/>
                </a:lnTo>
                <a:lnTo>
                  <a:pt x="23707" y="2472360"/>
                </a:lnTo>
                <a:lnTo>
                  <a:pt x="13394" y="2424289"/>
                </a:lnTo>
                <a:lnTo>
                  <a:pt x="5979" y="2374770"/>
                </a:lnTo>
                <a:lnTo>
                  <a:pt x="1501" y="2323962"/>
                </a:lnTo>
                <a:lnTo>
                  <a:pt x="0" y="2272029"/>
                </a:lnTo>
                <a:lnTo>
                  <a:pt x="1787" y="2218318"/>
                </a:lnTo>
                <a:lnTo>
                  <a:pt x="7061" y="2165777"/>
                </a:lnTo>
                <a:lnTo>
                  <a:pt x="15687" y="2114567"/>
                </a:lnTo>
                <a:lnTo>
                  <a:pt x="27532" y="2064848"/>
                </a:lnTo>
                <a:lnTo>
                  <a:pt x="42461" y="2016781"/>
                </a:lnTo>
                <a:lnTo>
                  <a:pt x="60341" y="1970528"/>
                </a:lnTo>
                <a:lnTo>
                  <a:pt x="81037" y="1926249"/>
                </a:lnTo>
                <a:lnTo>
                  <a:pt x="104417" y="1884105"/>
                </a:lnTo>
                <a:lnTo>
                  <a:pt x="130345" y="1844256"/>
                </a:lnTo>
                <a:lnTo>
                  <a:pt x="158689" y="1806865"/>
                </a:lnTo>
                <a:lnTo>
                  <a:pt x="189314" y="1772091"/>
                </a:lnTo>
                <a:lnTo>
                  <a:pt x="222087" y="1740096"/>
                </a:lnTo>
                <a:lnTo>
                  <a:pt x="256873" y="1711040"/>
                </a:lnTo>
                <a:lnTo>
                  <a:pt x="293539" y="1685084"/>
                </a:lnTo>
                <a:lnTo>
                  <a:pt x="331951" y="1662389"/>
                </a:lnTo>
                <a:lnTo>
                  <a:pt x="371975" y="1643116"/>
                </a:lnTo>
                <a:lnTo>
                  <a:pt x="413477" y="1627427"/>
                </a:lnTo>
                <a:lnTo>
                  <a:pt x="456323" y="1615480"/>
                </a:lnTo>
                <a:lnTo>
                  <a:pt x="500379" y="1607439"/>
                </a:lnTo>
                <a:close/>
              </a:path>
              <a:path w="6504305" h="4849495">
                <a:moveTo>
                  <a:pt x="500379" y="1607439"/>
                </a:moveTo>
                <a:lnTo>
                  <a:pt x="507243" y="1650521"/>
                </a:lnTo>
                <a:lnTo>
                  <a:pt x="518239" y="1694449"/>
                </a:lnTo>
                <a:lnTo>
                  <a:pt x="530687" y="1737544"/>
                </a:lnTo>
                <a:lnTo>
                  <a:pt x="541908" y="1778127"/>
                </a:lnTo>
              </a:path>
              <a:path w="6504305" h="4849495">
                <a:moveTo>
                  <a:pt x="1807210" y="583691"/>
                </a:moveTo>
                <a:lnTo>
                  <a:pt x="1844287" y="611057"/>
                </a:lnTo>
                <a:lnTo>
                  <a:pt x="1882731" y="641441"/>
                </a:lnTo>
                <a:lnTo>
                  <a:pt x="1920796" y="674080"/>
                </a:lnTo>
                <a:lnTo>
                  <a:pt x="1956740" y="708212"/>
                </a:lnTo>
                <a:lnTo>
                  <a:pt x="1988820" y="743076"/>
                </a:lnTo>
              </a:path>
              <a:path w="6504305" h="4849495">
                <a:moveTo>
                  <a:pt x="2906649" y="381635"/>
                </a:moveTo>
                <a:lnTo>
                  <a:pt x="2892454" y="418488"/>
                </a:lnTo>
                <a:lnTo>
                  <a:pt x="2880439" y="457676"/>
                </a:lnTo>
                <a:lnTo>
                  <a:pt x="2869876" y="498149"/>
                </a:lnTo>
                <a:lnTo>
                  <a:pt x="2860040" y="538861"/>
                </a:lnTo>
              </a:path>
              <a:path w="6504305" h="4849495">
                <a:moveTo>
                  <a:pt x="3855720" y="260476"/>
                </a:moveTo>
                <a:lnTo>
                  <a:pt x="3829540" y="303855"/>
                </a:lnTo>
                <a:lnTo>
                  <a:pt x="3808015" y="351663"/>
                </a:lnTo>
                <a:lnTo>
                  <a:pt x="3788943" y="401566"/>
                </a:lnTo>
                <a:lnTo>
                  <a:pt x="3770122" y="451230"/>
                </a:lnTo>
              </a:path>
              <a:path w="6504305" h="4849495">
                <a:moveTo>
                  <a:pt x="4955032" y="608457"/>
                </a:moveTo>
                <a:lnTo>
                  <a:pt x="4961929" y="646150"/>
                </a:lnTo>
                <a:lnTo>
                  <a:pt x="4971256" y="691213"/>
                </a:lnTo>
                <a:lnTo>
                  <a:pt x="4977677" y="732490"/>
                </a:lnTo>
                <a:lnTo>
                  <a:pt x="4975860" y="758825"/>
                </a:lnTo>
              </a:path>
              <a:path w="6504305" h="4849495">
                <a:moveTo>
                  <a:pt x="5401056" y="1719707"/>
                </a:moveTo>
                <a:lnTo>
                  <a:pt x="5381190" y="1767957"/>
                </a:lnTo>
                <a:lnTo>
                  <a:pt x="5359279" y="1814467"/>
                </a:lnTo>
                <a:lnTo>
                  <a:pt x="5335188" y="1859162"/>
                </a:lnTo>
                <a:lnTo>
                  <a:pt x="5308785" y="1901967"/>
                </a:lnTo>
                <a:lnTo>
                  <a:pt x="5279935" y="1942806"/>
                </a:lnTo>
                <a:lnTo>
                  <a:pt x="5248507" y="1981603"/>
                </a:lnTo>
                <a:lnTo>
                  <a:pt x="5214366" y="2018284"/>
                </a:lnTo>
              </a:path>
              <a:path w="6504305" h="4849495">
                <a:moveTo>
                  <a:pt x="4838319" y="3369818"/>
                </a:moveTo>
                <a:lnTo>
                  <a:pt x="4840383" y="3340603"/>
                </a:lnTo>
                <a:lnTo>
                  <a:pt x="4840292" y="3307793"/>
                </a:lnTo>
                <a:lnTo>
                  <a:pt x="4837990" y="3271799"/>
                </a:lnTo>
                <a:lnTo>
                  <a:pt x="4833424" y="3233030"/>
                </a:lnTo>
                <a:lnTo>
                  <a:pt x="4826539" y="3191898"/>
                </a:lnTo>
                <a:lnTo>
                  <a:pt x="4817280" y="3148814"/>
                </a:lnTo>
                <a:lnTo>
                  <a:pt x="4805594" y="3104187"/>
                </a:lnTo>
                <a:lnTo>
                  <a:pt x="4791424" y="3058430"/>
                </a:lnTo>
                <a:lnTo>
                  <a:pt x="4774717" y="3011952"/>
                </a:lnTo>
                <a:lnTo>
                  <a:pt x="4755419" y="2965164"/>
                </a:lnTo>
                <a:lnTo>
                  <a:pt x="4733475" y="2918477"/>
                </a:lnTo>
                <a:lnTo>
                  <a:pt x="4708830" y="2872302"/>
                </a:lnTo>
                <a:lnTo>
                  <a:pt x="4681431" y="2827049"/>
                </a:lnTo>
                <a:lnTo>
                  <a:pt x="4651221" y="2783129"/>
                </a:lnTo>
                <a:lnTo>
                  <a:pt x="4618148" y="2740953"/>
                </a:lnTo>
                <a:lnTo>
                  <a:pt x="4582156" y="2700932"/>
                </a:lnTo>
                <a:lnTo>
                  <a:pt x="4543192" y="2663476"/>
                </a:lnTo>
                <a:lnTo>
                  <a:pt x="4501200" y="2628996"/>
                </a:lnTo>
                <a:lnTo>
                  <a:pt x="4456126" y="2597902"/>
                </a:lnTo>
                <a:lnTo>
                  <a:pt x="4407916" y="2570607"/>
                </a:lnTo>
              </a:path>
              <a:path w="6504305" h="4849495">
                <a:moveTo>
                  <a:pt x="3692271" y="4110736"/>
                </a:moveTo>
                <a:lnTo>
                  <a:pt x="3705604" y="4056272"/>
                </a:lnTo>
                <a:lnTo>
                  <a:pt x="3715019" y="4003262"/>
                </a:lnTo>
                <a:lnTo>
                  <a:pt x="3721506" y="3950680"/>
                </a:lnTo>
                <a:lnTo>
                  <a:pt x="3726053" y="3897503"/>
                </a:lnTo>
              </a:path>
              <a:path w="6504305" h="4849495">
                <a:moveTo>
                  <a:pt x="2131314" y="4380103"/>
                </a:moveTo>
                <a:lnTo>
                  <a:pt x="2102923" y="4334777"/>
                </a:lnTo>
                <a:lnTo>
                  <a:pt x="2078878" y="4286678"/>
                </a:lnTo>
                <a:lnTo>
                  <a:pt x="2057715" y="4236460"/>
                </a:lnTo>
                <a:lnTo>
                  <a:pt x="2037969" y="4184777"/>
                </a:lnTo>
              </a:path>
              <a:path w="6504305" h="4849495">
                <a:moveTo>
                  <a:pt x="751967" y="3960368"/>
                </a:moveTo>
                <a:lnTo>
                  <a:pt x="788882" y="3952736"/>
                </a:lnTo>
                <a:lnTo>
                  <a:pt x="825547" y="3943223"/>
                </a:lnTo>
                <a:lnTo>
                  <a:pt x="861712" y="3931614"/>
                </a:lnTo>
                <a:lnTo>
                  <a:pt x="897127" y="3917696"/>
                </a:lnTo>
              </a:path>
              <a:path w="6504305" h="4849495">
                <a:moveTo>
                  <a:pt x="277494" y="2837815"/>
                </a:moveTo>
                <a:lnTo>
                  <a:pt x="315016" y="2862203"/>
                </a:lnTo>
                <a:lnTo>
                  <a:pt x="354682" y="2884640"/>
                </a:lnTo>
                <a:lnTo>
                  <a:pt x="397033" y="2903985"/>
                </a:lnTo>
                <a:lnTo>
                  <a:pt x="442612" y="2919096"/>
                </a:lnTo>
                <a:lnTo>
                  <a:pt x="491962" y="2928831"/>
                </a:lnTo>
                <a:lnTo>
                  <a:pt x="545623" y="2932047"/>
                </a:lnTo>
                <a:lnTo>
                  <a:pt x="604138" y="2927604"/>
                </a:lnTo>
              </a:path>
              <a:path w="6504305" h="4849495">
                <a:moveTo>
                  <a:pt x="6037071" y="873378"/>
                </a:moveTo>
                <a:lnTo>
                  <a:pt x="5986209" y="875749"/>
                </a:lnTo>
                <a:lnTo>
                  <a:pt x="5936935" y="882696"/>
                </a:lnTo>
                <a:lnTo>
                  <a:pt x="5889533" y="893973"/>
                </a:lnTo>
                <a:lnTo>
                  <a:pt x="5844289" y="909334"/>
                </a:lnTo>
                <a:lnTo>
                  <a:pt x="5801487" y="928534"/>
                </a:lnTo>
                <a:lnTo>
                  <a:pt x="5761410" y="951326"/>
                </a:lnTo>
                <a:lnTo>
                  <a:pt x="5724345" y="977464"/>
                </a:lnTo>
                <a:lnTo>
                  <a:pt x="5690575" y="1006702"/>
                </a:lnTo>
                <a:lnTo>
                  <a:pt x="5660384" y="1038793"/>
                </a:lnTo>
                <a:lnTo>
                  <a:pt x="5634058" y="1073493"/>
                </a:lnTo>
                <a:lnTo>
                  <a:pt x="5611881" y="1110554"/>
                </a:lnTo>
                <a:lnTo>
                  <a:pt x="5594136" y="1149730"/>
                </a:lnTo>
                <a:lnTo>
                  <a:pt x="5581109" y="1190777"/>
                </a:lnTo>
                <a:lnTo>
                  <a:pt x="5573085" y="1233446"/>
                </a:lnTo>
                <a:lnTo>
                  <a:pt x="5570346" y="1277492"/>
                </a:lnTo>
                <a:lnTo>
                  <a:pt x="5573085" y="1321517"/>
                </a:lnTo>
                <a:lnTo>
                  <a:pt x="5581109" y="1364170"/>
                </a:lnTo>
                <a:lnTo>
                  <a:pt x="5594136" y="1405206"/>
                </a:lnTo>
                <a:lnTo>
                  <a:pt x="5611881" y="1444376"/>
                </a:lnTo>
                <a:lnTo>
                  <a:pt x="5634058" y="1481436"/>
                </a:lnTo>
                <a:lnTo>
                  <a:pt x="5660384" y="1516137"/>
                </a:lnTo>
                <a:lnTo>
                  <a:pt x="5690575" y="1548233"/>
                </a:lnTo>
                <a:lnTo>
                  <a:pt x="5724345" y="1577477"/>
                </a:lnTo>
                <a:lnTo>
                  <a:pt x="5761410" y="1603622"/>
                </a:lnTo>
                <a:lnTo>
                  <a:pt x="5801487" y="1626423"/>
                </a:lnTo>
                <a:lnTo>
                  <a:pt x="5844289" y="1645631"/>
                </a:lnTo>
                <a:lnTo>
                  <a:pt x="5889533" y="1661000"/>
                </a:lnTo>
                <a:lnTo>
                  <a:pt x="5936935" y="1672284"/>
                </a:lnTo>
                <a:lnTo>
                  <a:pt x="5986209" y="1679235"/>
                </a:lnTo>
                <a:lnTo>
                  <a:pt x="6037071" y="1681607"/>
                </a:lnTo>
                <a:lnTo>
                  <a:pt x="6087934" y="1679235"/>
                </a:lnTo>
                <a:lnTo>
                  <a:pt x="6137208" y="1672284"/>
                </a:lnTo>
                <a:lnTo>
                  <a:pt x="6184610" y="1661000"/>
                </a:lnTo>
                <a:lnTo>
                  <a:pt x="6229854" y="1645631"/>
                </a:lnTo>
                <a:lnTo>
                  <a:pt x="6272657" y="1626423"/>
                </a:lnTo>
                <a:lnTo>
                  <a:pt x="6312733" y="1603622"/>
                </a:lnTo>
                <a:lnTo>
                  <a:pt x="6349798" y="1577477"/>
                </a:lnTo>
                <a:lnTo>
                  <a:pt x="6383568" y="1548233"/>
                </a:lnTo>
                <a:lnTo>
                  <a:pt x="6413759" y="1516137"/>
                </a:lnTo>
                <a:lnTo>
                  <a:pt x="6440085" y="1481436"/>
                </a:lnTo>
                <a:lnTo>
                  <a:pt x="6462262" y="1444376"/>
                </a:lnTo>
                <a:lnTo>
                  <a:pt x="6480007" y="1405206"/>
                </a:lnTo>
                <a:lnTo>
                  <a:pt x="6493034" y="1364170"/>
                </a:lnTo>
                <a:lnTo>
                  <a:pt x="6501058" y="1321517"/>
                </a:lnTo>
                <a:lnTo>
                  <a:pt x="6503796" y="1277492"/>
                </a:lnTo>
                <a:lnTo>
                  <a:pt x="6501058" y="1233446"/>
                </a:lnTo>
                <a:lnTo>
                  <a:pt x="6493034" y="1190777"/>
                </a:lnTo>
                <a:lnTo>
                  <a:pt x="6480007" y="1149730"/>
                </a:lnTo>
                <a:lnTo>
                  <a:pt x="6462262" y="1110554"/>
                </a:lnTo>
                <a:lnTo>
                  <a:pt x="6440085" y="1073493"/>
                </a:lnTo>
                <a:lnTo>
                  <a:pt x="6413759" y="1038793"/>
                </a:lnTo>
                <a:lnTo>
                  <a:pt x="6383568" y="1006702"/>
                </a:lnTo>
                <a:lnTo>
                  <a:pt x="6349798" y="977464"/>
                </a:lnTo>
                <a:lnTo>
                  <a:pt x="6312733" y="951326"/>
                </a:lnTo>
                <a:lnTo>
                  <a:pt x="6272656" y="928534"/>
                </a:lnTo>
                <a:lnTo>
                  <a:pt x="6229854" y="909334"/>
                </a:lnTo>
                <a:lnTo>
                  <a:pt x="6184610" y="893973"/>
                </a:lnTo>
                <a:lnTo>
                  <a:pt x="6137208" y="882696"/>
                </a:lnTo>
                <a:lnTo>
                  <a:pt x="6087934" y="875749"/>
                </a:lnTo>
                <a:lnTo>
                  <a:pt x="6037071" y="873378"/>
                </a:lnTo>
                <a:close/>
              </a:path>
            </a:pathLst>
          </a:custGeom>
          <a:ln w="41148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7908925" y="1788414"/>
            <a:ext cx="622300" cy="539115"/>
          </a:xfrm>
          <a:custGeom>
            <a:avLst/>
            <a:gdLst/>
            <a:ahLst/>
            <a:cxnLst/>
            <a:rect l="l" t="t" r="r" b="b"/>
            <a:pathLst>
              <a:path w="622300" h="539114">
                <a:moveTo>
                  <a:pt x="311150" y="0"/>
                </a:moveTo>
                <a:lnTo>
                  <a:pt x="260682" y="3526"/>
                </a:lnTo>
                <a:lnTo>
                  <a:pt x="212807" y="13737"/>
                </a:lnTo>
                <a:lnTo>
                  <a:pt x="168164" y="30075"/>
                </a:lnTo>
                <a:lnTo>
                  <a:pt x="127394" y="51986"/>
                </a:lnTo>
                <a:lnTo>
                  <a:pt x="91138" y="78914"/>
                </a:lnTo>
                <a:lnTo>
                  <a:pt x="60037" y="110304"/>
                </a:lnTo>
                <a:lnTo>
                  <a:pt x="34732" y="145599"/>
                </a:lnTo>
                <a:lnTo>
                  <a:pt x="15863" y="184245"/>
                </a:lnTo>
                <a:lnTo>
                  <a:pt x="4072" y="225686"/>
                </a:lnTo>
                <a:lnTo>
                  <a:pt x="0" y="269366"/>
                </a:lnTo>
                <a:lnTo>
                  <a:pt x="4072" y="313081"/>
                </a:lnTo>
                <a:lnTo>
                  <a:pt x="15863" y="354550"/>
                </a:lnTo>
                <a:lnTo>
                  <a:pt x="34732" y="393217"/>
                </a:lnTo>
                <a:lnTo>
                  <a:pt x="60037" y="428529"/>
                </a:lnTo>
                <a:lnTo>
                  <a:pt x="91138" y="459930"/>
                </a:lnTo>
                <a:lnTo>
                  <a:pt x="127394" y="486866"/>
                </a:lnTo>
                <a:lnTo>
                  <a:pt x="168164" y="508781"/>
                </a:lnTo>
                <a:lnTo>
                  <a:pt x="212807" y="525122"/>
                </a:lnTo>
                <a:lnTo>
                  <a:pt x="260682" y="535333"/>
                </a:lnTo>
                <a:lnTo>
                  <a:pt x="311150" y="538861"/>
                </a:lnTo>
                <a:lnTo>
                  <a:pt x="361617" y="535333"/>
                </a:lnTo>
                <a:lnTo>
                  <a:pt x="409492" y="525122"/>
                </a:lnTo>
                <a:lnTo>
                  <a:pt x="454135" y="508781"/>
                </a:lnTo>
                <a:lnTo>
                  <a:pt x="494905" y="486866"/>
                </a:lnTo>
                <a:lnTo>
                  <a:pt x="531161" y="459930"/>
                </a:lnTo>
                <a:lnTo>
                  <a:pt x="562262" y="428529"/>
                </a:lnTo>
                <a:lnTo>
                  <a:pt x="587567" y="393217"/>
                </a:lnTo>
                <a:lnTo>
                  <a:pt x="606436" y="354550"/>
                </a:lnTo>
                <a:lnTo>
                  <a:pt x="618227" y="313081"/>
                </a:lnTo>
                <a:lnTo>
                  <a:pt x="622300" y="269366"/>
                </a:lnTo>
                <a:lnTo>
                  <a:pt x="618227" y="225686"/>
                </a:lnTo>
                <a:lnTo>
                  <a:pt x="606436" y="184245"/>
                </a:lnTo>
                <a:lnTo>
                  <a:pt x="587567" y="145599"/>
                </a:lnTo>
                <a:lnTo>
                  <a:pt x="562262" y="110304"/>
                </a:lnTo>
                <a:lnTo>
                  <a:pt x="531161" y="78914"/>
                </a:lnTo>
                <a:lnTo>
                  <a:pt x="494905" y="51986"/>
                </a:lnTo>
                <a:lnTo>
                  <a:pt x="454135" y="30075"/>
                </a:lnTo>
                <a:lnTo>
                  <a:pt x="409492" y="13737"/>
                </a:lnTo>
                <a:lnTo>
                  <a:pt x="361617" y="3526"/>
                </a:lnTo>
                <a:lnTo>
                  <a:pt x="311150" y="0"/>
                </a:lnTo>
                <a:close/>
              </a:path>
            </a:pathLst>
          </a:custGeom>
          <a:ln w="41148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8899652" y="1595374"/>
            <a:ext cx="363220" cy="314325"/>
          </a:xfrm>
          <a:custGeom>
            <a:avLst/>
            <a:gdLst/>
            <a:ahLst/>
            <a:cxnLst/>
            <a:rect l="l" t="t" r="r" b="b"/>
            <a:pathLst>
              <a:path w="363220" h="314325">
                <a:moveTo>
                  <a:pt x="181609" y="0"/>
                </a:moveTo>
                <a:lnTo>
                  <a:pt x="133320" y="5613"/>
                </a:lnTo>
                <a:lnTo>
                  <a:pt x="89934" y="21453"/>
                </a:lnTo>
                <a:lnTo>
                  <a:pt x="53181" y="46021"/>
                </a:lnTo>
                <a:lnTo>
                  <a:pt x="24788" y="77818"/>
                </a:lnTo>
                <a:lnTo>
                  <a:pt x="6485" y="115343"/>
                </a:lnTo>
                <a:lnTo>
                  <a:pt x="0" y="157099"/>
                </a:lnTo>
                <a:lnTo>
                  <a:pt x="6485" y="198907"/>
                </a:lnTo>
                <a:lnTo>
                  <a:pt x="24788" y="236469"/>
                </a:lnTo>
                <a:lnTo>
                  <a:pt x="53181" y="268287"/>
                </a:lnTo>
                <a:lnTo>
                  <a:pt x="89934" y="292866"/>
                </a:lnTo>
                <a:lnTo>
                  <a:pt x="133320" y="308711"/>
                </a:lnTo>
                <a:lnTo>
                  <a:pt x="181609" y="314325"/>
                </a:lnTo>
                <a:lnTo>
                  <a:pt x="229845" y="308711"/>
                </a:lnTo>
                <a:lnTo>
                  <a:pt x="273195" y="292866"/>
                </a:lnTo>
                <a:lnTo>
                  <a:pt x="309927" y="268287"/>
                </a:lnTo>
                <a:lnTo>
                  <a:pt x="338309" y="236469"/>
                </a:lnTo>
                <a:lnTo>
                  <a:pt x="356608" y="198907"/>
                </a:lnTo>
                <a:lnTo>
                  <a:pt x="363093" y="157099"/>
                </a:lnTo>
                <a:lnTo>
                  <a:pt x="356608" y="115343"/>
                </a:lnTo>
                <a:lnTo>
                  <a:pt x="338309" y="77818"/>
                </a:lnTo>
                <a:lnTo>
                  <a:pt x="309927" y="46021"/>
                </a:lnTo>
                <a:lnTo>
                  <a:pt x="273195" y="21453"/>
                </a:lnTo>
                <a:lnTo>
                  <a:pt x="229845" y="5613"/>
                </a:lnTo>
                <a:lnTo>
                  <a:pt x="181609" y="0"/>
                </a:lnTo>
                <a:close/>
              </a:path>
            </a:pathLst>
          </a:custGeom>
          <a:ln w="41148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2213610" y="1886839"/>
            <a:ext cx="329882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70" dirty="0">
                <a:solidFill>
                  <a:srgbClr val="00AF50"/>
                </a:solidFill>
                <a:latin typeface="Trebuchet MS"/>
                <a:cs typeface="Trebuchet MS"/>
              </a:rPr>
              <a:t>Ώρα </a:t>
            </a:r>
            <a:r>
              <a:rPr sz="2400" spc="30" dirty="0">
                <a:solidFill>
                  <a:srgbClr val="00AF50"/>
                </a:solidFill>
                <a:latin typeface="Trebuchet MS"/>
                <a:cs typeface="Trebuchet MS"/>
              </a:rPr>
              <a:t>για</a:t>
            </a:r>
            <a:r>
              <a:rPr sz="2400" spc="-25" dirty="0">
                <a:solidFill>
                  <a:srgbClr val="00AF50"/>
                </a:solidFill>
                <a:latin typeface="Trebuchet MS"/>
                <a:cs typeface="Trebuchet MS"/>
              </a:rPr>
              <a:t> </a:t>
            </a:r>
            <a:r>
              <a:rPr sz="2400" spc="60" dirty="0">
                <a:solidFill>
                  <a:srgbClr val="00AF50"/>
                </a:solidFill>
                <a:latin typeface="Trebuchet MS"/>
                <a:cs typeface="Trebuchet MS"/>
              </a:rPr>
              <a:t>μαθηματικά!!!</a:t>
            </a:r>
            <a:endParaRPr sz="2400">
              <a:latin typeface="Trebuchet MS"/>
              <a:cs typeface="Trebuchet MS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1957577" y="131140"/>
            <a:ext cx="545338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0" i="0" spc="220" dirty="0">
                <a:latin typeface="Trebuchet MS"/>
                <a:cs typeface="Trebuchet MS"/>
              </a:rPr>
              <a:t>Παρα</a:t>
            </a:r>
            <a:r>
              <a:rPr sz="4400" b="0" i="0" spc="220" dirty="0" err="1">
                <a:latin typeface="Trebuchet MS"/>
                <a:cs typeface="Trebuchet MS"/>
              </a:rPr>
              <a:t>σκευή</a:t>
            </a:r>
            <a:r>
              <a:rPr sz="4400" b="0" i="0" spc="-60" dirty="0">
                <a:latin typeface="Trebuchet MS"/>
                <a:cs typeface="Trebuchet MS"/>
              </a:rPr>
              <a:t> </a:t>
            </a:r>
            <a:r>
              <a:rPr sz="4400" b="0" i="0" spc="455" dirty="0">
                <a:latin typeface="Times New Roman"/>
                <a:cs typeface="Times New Roman"/>
              </a:rPr>
              <a:t>1</a:t>
            </a:r>
            <a:r>
              <a:rPr lang="en-US" sz="4400" b="0" i="0" spc="455" dirty="0">
                <a:latin typeface="Times New Roman"/>
                <a:cs typeface="Times New Roman"/>
              </a:rPr>
              <a:t>5</a:t>
            </a:r>
            <a:r>
              <a:rPr sz="4400" b="0" i="0" spc="455" dirty="0">
                <a:latin typeface="Times New Roman"/>
                <a:cs typeface="Times New Roman"/>
              </a:rPr>
              <a:t>-5-20</a:t>
            </a:r>
            <a:endParaRPr sz="44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49225" y="73025"/>
            <a:ext cx="8547100" cy="1673860"/>
            <a:chOff x="149225" y="73025"/>
            <a:chExt cx="8547100" cy="1673860"/>
          </a:xfrm>
        </p:grpSpPr>
        <p:sp>
          <p:nvSpPr>
            <p:cNvPr id="3" name="object 3"/>
            <p:cNvSpPr/>
            <p:nvPr/>
          </p:nvSpPr>
          <p:spPr>
            <a:xfrm>
              <a:off x="152400" y="76200"/>
              <a:ext cx="8540496" cy="1667255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152400" y="76200"/>
              <a:ext cx="8540750" cy="1667510"/>
            </a:xfrm>
            <a:custGeom>
              <a:avLst/>
              <a:gdLst/>
              <a:ahLst/>
              <a:cxnLst/>
              <a:rect l="l" t="t" r="r" b="b"/>
              <a:pathLst>
                <a:path w="8540750" h="1667510">
                  <a:moveTo>
                    <a:pt x="0" y="1667255"/>
                  </a:moveTo>
                  <a:lnTo>
                    <a:pt x="8540496" y="1667255"/>
                  </a:lnTo>
                  <a:lnTo>
                    <a:pt x="8540496" y="0"/>
                  </a:lnTo>
                  <a:lnTo>
                    <a:pt x="0" y="0"/>
                  </a:lnTo>
                  <a:lnTo>
                    <a:pt x="0" y="1667255"/>
                  </a:lnTo>
                  <a:close/>
                </a:path>
              </a:pathLst>
            </a:custGeom>
            <a:ln w="6096">
              <a:solidFill>
                <a:srgbClr val="5B9BD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/>
          <p:nvPr/>
        </p:nvSpPr>
        <p:spPr>
          <a:xfrm>
            <a:off x="311911" y="100076"/>
            <a:ext cx="830199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97180" indent="-285115">
              <a:lnSpc>
                <a:spcPct val="100000"/>
              </a:lnSpc>
              <a:spcBef>
                <a:spcPts val="95"/>
              </a:spcBef>
              <a:buFont typeface="Wingdings"/>
              <a:buChar char=""/>
              <a:tabLst>
                <a:tab pos="297815" algn="l"/>
                <a:tab pos="1300480" algn="l"/>
                <a:tab pos="1815464" algn="l"/>
                <a:tab pos="3389629" algn="l"/>
                <a:tab pos="3893185" algn="l"/>
                <a:tab pos="4886960" algn="l"/>
                <a:tab pos="5531485" algn="l"/>
                <a:tab pos="6558915" algn="l"/>
                <a:tab pos="7073900" algn="l"/>
                <a:tab pos="7575550" algn="l"/>
              </a:tabLst>
            </a:pPr>
            <a:r>
              <a:rPr sz="1600" spc="160" dirty="0">
                <a:latin typeface="Trebuchet MS"/>
                <a:cs typeface="Trebuchet MS"/>
              </a:rPr>
              <a:t>Σή</a:t>
            </a:r>
            <a:r>
              <a:rPr sz="1600" spc="155" dirty="0">
                <a:latin typeface="Trebuchet MS"/>
                <a:cs typeface="Trebuchet MS"/>
              </a:rPr>
              <a:t>μ</a:t>
            </a:r>
            <a:r>
              <a:rPr sz="1600" dirty="0">
                <a:latin typeface="Trebuchet MS"/>
                <a:cs typeface="Trebuchet MS"/>
              </a:rPr>
              <a:t>ε</a:t>
            </a:r>
            <a:r>
              <a:rPr sz="1600" spc="25" dirty="0">
                <a:latin typeface="Trebuchet MS"/>
                <a:cs typeface="Trebuchet MS"/>
              </a:rPr>
              <a:t>ρ</a:t>
            </a:r>
            <a:r>
              <a:rPr sz="1600" spc="35" dirty="0">
                <a:latin typeface="Trebuchet MS"/>
                <a:cs typeface="Trebuchet MS"/>
              </a:rPr>
              <a:t>α</a:t>
            </a:r>
            <a:r>
              <a:rPr sz="1600" dirty="0">
                <a:latin typeface="Trebuchet MS"/>
                <a:cs typeface="Trebuchet MS"/>
              </a:rPr>
              <a:t>	</a:t>
            </a:r>
            <a:r>
              <a:rPr sz="1600" spc="65" dirty="0">
                <a:latin typeface="Trebuchet MS"/>
                <a:cs typeface="Trebuchet MS"/>
              </a:rPr>
              <a:t>θ</a:t>
            </a:r>
            <a:r>
              <a:rPr sz="1600" spc="50" dirty="0">
                <a:latin typeface="Trebuchet MS"/>
                <a:cs typeface="Trebuchet MS"/>
              </a:rPr>
              <a:t>α</a:t>
            </a:r>
            <a:r>
              <a:rPr sz="1600" dirty="0">
                <a:latin typeface="Trebuchet MS"/>
                <a:cs typeface="Trebuchet MS"/>
              </a:rPr>
              <a:t>	</a:t>
            </a:r>
            <a:r>
              <a:rPr sz="1600" spc="50" dirty="0">
                <a:latin typeface="Trebuchet MS"/>
                <a:cs typeface="Trebuchet MS"/>
              </a:rPr>
              <a:t>α</a:t>
            </a:r>
            <a:r>
              <a:rPr sz="1600" spc="65" dirty="0">
                <a:latin typeface="Trebuchet MS"/>
                <a:cs typeface="Trebuchet MS"/>
              </a:rPr>
              <a:t>σ</a:t>
            </a:r>
            <a:r>
              <a:rPr sz="1600" spc="60" dirty="0">
                <a:latin typeface="Trebuchet MS"/>
                <a:cs typeface="Trebuchet MS"/>
              </a:rPr>
              <a:t>χ</a:t>
            </a:r>
            <a:r>
              <a:rPr sz="1600" spc="10" dirty="0">
                <a:latin typeface="Trebuchet MS"/>
                <a:cs typeface="Trebuchet MS"/>
              </a:rPr>
              <a:t>ο</a:t>
            </a:r>
            <a:r>
              <a:rPr sz="1600" spc="20" dirty="0">
                <a:latin typeface="Trebuchet MS"/>
                <a:cs typeface="Trebuchet MS"/>
              </a:rPr>
              <a:t>λ</a:t>
            </a:r>
            <a:r>
              <a:rPr sz="1600" spc="85" dirty="0">
                <a:latin typeface="Trebuchet MS"/>
                <a:cs typeface="Trebuchet MS"/>
              </a:rPr>
              <a:t>η</a:t>
            </a:r>
            <a:r>
              <a:rPr sz="1600" spc="95" dirty="0">
                <a:latin typeface="Trebuchet MS"/>
                <a:cs typeface="Trebuchet MS"/>
              </a:rPr>
              <a:t>θ</a:t>
            </a:r>
            <a:r>
              <a:rPr sz="1600" spc="10" dirty="0">
                <a:latin typeface="Trebuchet MS"/>
                <a:cs typeface="Trebuchet MS"/>
              </a:rPr>
              <a:t>ο</a:t>
            </a:r>
            <a:r>
              <a:rPr sz="1600" spc="105" dirty="0">
                <a:latin typeface="Trebuchet MS"/>
                <a:cs typeface="Trebuchet MS"/>
              </a:rPr>
              <a:t>ύ</a:t>
            </a:r>
            <a:r>
              <a:rPr sz="1600" spc="200" dirty="0">
                <a:latin typeface="Trebuchet MS"/>
                <a:cs typeface="Trebuchet MS"/>
              </a:rPr>
              <a:t>μ</a:t>
            </a:r>
            <a:r>
              <a:rPr sz="1600" dirty="0">
                <a:latin typeface="Trebuchet MS"/>
                <a:cs typeface="Trebuchet MS"/>
              </a:rPr>
              <a:t>ε	</a:t>
            </a:r>
            <a:r>
              <a:rPr sz="1600" spc="105" dirty="0">
                <a:latin typeface="Trebuchet MS"/>
                <a:cs typeface="Trebuchet MS"/>
              </a:rPr>
              <a:t>μ</a:t>
            </a:r>
            <a:r>
              <a:rPr sz="1600" spc="95" dirty="0">
                <a:latin typeface="Trebuchet MS"/>
                <a:cs typeface="Trebuchet MS"/>
              </a:rPr>
              <a:t>ε</a:t>
            </a:r>
            <a:r>
              <a:rPr sz="1600" dirty="0">
                <a:latin typeface="Trebuchet MS"/>
                <a:cs typeface="Trebuchet MS"/>
              </a:rPr>
              <a:t>	</a:t>
            </a:r>
            <a:r>
              <a:rPr sz="1600" spc="55" dirty="0">
                <a:latin typeface="Trebuchet MS"/>
                <a:cs typeface="Trebuchet MS"/>
              </a:rPr>
              <a:t>πρ</a:t>
            </a:r>
            <a:r>
              <a:rPr sz="1600" spc="45" dirty="0">
                <a:latin typeface="Trebuchet MS"/>
                <a:cs typeface="Trebuchet MS"/>
              </a:rPr>
              <a:t>ά</a:t>
            </a:r>
            <a:r>
              <a:rPr sz="1600" spc="-35" dirty="0">
                <a:latin typeface="Trebuchet MS"/>
                <a:cs typeface="Trebuchet MS"/>
              </a:rPr>
              <a:t>ξ</a:t>
            </a:r>
            <a:r>
              <a:rPr sz="1600" spc="-30" dirty="0">
                <a:latin typeface="Trebuchet MS"/>
                <a:cs typeface="Trebuchet MS"/>
              </a:rPr>
              <a:t>ε</a:t>
            </a:r>
            <a:r>
              <a:rPr sz="1600" spc="65" dirty="0">
                <a:latin typeface="Trebuchet MS"/>
                <a:cs typeface="Trebuchet MS"/>
              </a:rPr>
              <a:t>ι</a:t>
            </a:r>
            <a:r>
              <a:rPr sz="1600" spc="35" dirty="0">
                <a:latin typeface="Trebuchet MS"/>
                <a:cs typeface="Trebuchet MS"/>
              </a:rPr>
              <a:t>ς</a:t>
            </a:r>
            <a:r>
              <a:rPr sz="1600" dirty="0">
                <a:latin typeface="Trebuchet MS"/>
                <a:cs typeface="Trebuchet MS"/>
              </a:rPr>
              <a:t>	</a:t>
            </a:r>
            <a:r>
              <a:rPr sz="1600" spc="60" dirty="0">
                <a:latin typeface="Trebuchet MS"/>
                <a:cs typeface="Trebuchet MS"/>
              </a:rPr>
              <a:t>πο</a:t>
            </a:r>
            <a:r>
              <a:rPr sz="1600" spc="95" dirty="0">
                <a:latin typeface="Trebuchet MS"/>
                <a:cs typeface="Trebuchet MS"/>
              </a:rPr>
              <a:t>υ</a:t>
            </a:r>
            <a:r>
              <a:rPr sz="1600" dirty="0">
                <a:latin typeface="Trebuchet MS"/>
                <a:cs typeface="Trebuchet MS"/>
              </a:rPr>
              <a:t>	</a:t>
            </a:r>
            <a:r>
              <a:rPr sz="1600" spc="-5" dirty="0">
                <a:latin typeface="Trebuchet MS"/>
                <a:cs typeface="Trebuchet MS"/>
              </a:rPr>
              <a:t>γί</a:t>
            </a:r>
            <a:r>
              <a:rPr sz="1600" spc="15" dirty="0">
                <a:latin typeface="Trebuchet MS"/>
                <a:cs typeface="Trebuchet MS"/>
              </a:rPr>
              <a:t>νονται</a:t>
            </a:r>
            <a:r>
              <a:rPr sz="1600" dirty="0">
                <a:latin typeface="Trebuchet MS"/>
                <a:cs typeface="Trebuchet MS"/>
              </a:rPr>
              <a:t>	</a:t>
            </a:r>
            <a:r>
              <a:rPr sz="1600" b="1" spc="125" dirty="0">
                <a:solidFill>
                  <a:srgbClr val="FF0000"/>
                </a:solidFill>
                <a:latin typeface="Trebuchet MS"/>
                <a:cs typeface="Trebuchet MS"/>
              </a:rPr>
              <a:t>με</a:t>
            </a:r>
            <a:r>
              <a:rPr sz="1600" b="1" dirty="0">
                <a:solidFill>
                  <a:srgbClr val="FF0000"/>
                </a:solidFill>
                <a:latin typeface="Trebuchet MS"/>
                <a:cs typeface="Trebuchet MS"/>
              </a:rPr>
              <a:t>	</a:t>
            </a:r>
            <a:r>
              <a:rPr sz="1600" b="1" spc="65" dirty="0">
                <a:solidFill>
                  <a:srgbClr val="FF0000"/>
                </a:solidFill>
                <a:latin typeface="Trebuchet MS"/>
                <a:cs typeface="Trebuchet MS"/>
              </a:rPr>
              <a:t>τ</a:t>
            </a:r>
            <a:r>
              <a:rPr sz="1600" b="1" spc="75" dirty="0">
                <a:solidFill>
                  <a:srgbClr val="FF0000"/>
                </a:solidFill>
                <a:latin typeface="Trebuchet MS"/>
                <a:cs typeface="Trebuchet MS"/>
              </a:rPr>
              <a:t>ο</a:t>
            </a:r>
            <a:r>
              <a:rPr sz="1600" b="1" dirty="0">
                <a:solidFill>
                  <a:srgbClr val="FF0000"/>
                </a:solidFill>
                <a:latin typeface="Trebuchet MS"/>
                <a:cs typeface="Trebuchet MS"/>
              </a:rPr>
              <a:t>	</a:t>
            </a:r>
            <a:r>
              <a:rPr sz="1600" b="1" spc="110" dirty="0">
                <a:solidFill>
                  <a:srgbClr val="FF0000"/>
                </a:solidFill>
                <a:latin typeface="Trebuchet MS"/>
                <a:cs typeface="Trebuchet MS"/>
              </a:rPr>
              <a:t>μυ</a:t>
            </a:r>
            <a:r>
              <a:rPr sz="1600" b="1" spc="130" dirty="0">
                <a:solidFill>
                  <a:srgbClr val="FF0000"/>
                </a:solidFill>
                <a:latin typeface="Trebuchet MS"/>
                <a:cs typeface="Trebuchet MS"/>
              </a:rPr>
              <a:t>α</a:t>
            </a:r>
            <a:r>
              <a:rPr sz="1600" b="1" spc="60" dirty="0">
                <a:solidFill>
                  <a:srgbClr val="FF0000"/>
                </a:solidFill>
                <a:latin typeface="Trebuchet MS"/>
                <a:cs typeface="Trebuchet MS"/>
              </a:rPr>
              <a:t>λ</a:t>
            </a:r>
            <a:r>
              <a:rPr sz="1600" b="1" spc="70" dirty="0">
                <a:solidFill>
                  <a:srgbClr val="FF0000"/>
                </a:solidFill>
                <a:latin typeface="Trebuchet MS"/>
                <a:cs typeface="Trebuchet MS"/>
              </a:rPr>
              <a:t>ό</a:t>
            </a:r>
            <a:r>
              <a:rPr sz="1600" b="1" spc="-50" dirty="0">
                <a:solidFill>
                  <a:srgbClr val="FF0000"/>
                </a:solidFill>
                <a:latin typeface="Trebuchet MS"/>
                <a:cs typeface="Trebuchet MS"/>
              </a:rPr>
              <a:t>,</a:t>
            </a:r>
            <a:endParaRPr sz="1600">
              <a:latin typeface="Trebuchet MS"/>
              <a:cs typeface="Trebuchet MS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96900" y="345440"/>
            <a:ext cx="320865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100" dirty="0">
                <a:latin typeface="Trebuchet MS"/>
                <a:cs typeface="Trebuchet MS"/>
              </a:rPr>
              <a:t>χρησιμοποιώντας </a:t>
            </a:r>
            <a:r>
              <a:rPr sz="1600" b="1" spc="110" dirty="0">
                <a:latin typeface="Trebuchet MS"/>
                <a:cs typeface="Trebuchet MS"/>
              </a:rPr>
              <a:t>κάποια</a:t>
            </a:r>
            <a:r>
              <a:rPr sz="1600" b="1" spc="60" dirty="0">
                <a:latin typeface="Trebuchet MS"/>
                <a:cs typeface="Trebuchet MS"/>
              </a:rPr>
              <a:t> </a:t>
            </a:r>
            <a:r>
              <a:rPr sz="1600" b="1" spc="110" dirty="0">
                <a:latin typeface="Trebuchet MS"/>
                <a:cs typeface="Trebuchet MS"/>
              </a:rPr>
              <a:t>τρικ</a:t>
            </a:r>
            <a:endParaRPr sz="1600">
              <a:latin typeface="Trebuchet MS"/>
              <a:cs typeface="Trebuchet MS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11911" y="588416"/>
            <a:ext cx="7879080" cy="1140460"/>
          </a:xfrm>
          <a:prstGeom prst="rect">
            <a:avLst/>
          </a:prstGeom>
        </p:spPr>
        <p:txBody>
          <a:bodyPr vert="horz" wrap="square" lIns="0" tIns="139065" rIns="0" bIns="0" rtlCol="0">
            <a:spAutoFit/>
          </a:bodyPr>
          <a:lstStyle/>
          <a:p>
            <a:pPr marL="297180" indent="-285115">
              <a:lnSpc>
                <a:spcPct val="100000"/>
              </a:lnSpc>
              <a:spcBef>
                <a:spcPts val="1095"/>
              </a:spcBef>
              <a:buFont typeface="Wingdings"/>
              <a:buChar char=""/>
              <a:tabLst>
                <a:tab pos="297815" algn="l"/>
              </a:tabLst>
            </a:pPr>
            <a:r>
              <a:rPr sz="1600" spc="45" dirty="0">
                <a:latin typeface="Trebuchet MS"/>
                <a:cs typeface="Trebuchet MS"/>
              </a:rPr>
              <a:t>Διερεύνηση</a:t>
            </a:r>
            <a:r>
              <a:rPr sz="1600" spc="20" dirty="0">
                <a:latin typeface="Trebuchet MS"/>
                <a:cs typeface="Trebuchet MS"/>
              </a:rPr>
              <a:t> </a:t>
            </a:r>
            <a:r>
              <a:rPr sz="1600" spc="80" dirty="0">
                <a:latin typeface="Trebuchet MS"/>
                <a:cs typeface="Trebuchet MS"/>
              </a:rPr>
              <a:t>σελ</a:t>
            </a:r>
            <a:r>
              <a:rPr sz="1600" spc="80" dirty="0">
                <a:latin typeface="Times New Roman"/>
                <a:cs typeface="Times New Roman"/>
              </a:rPr>
              <a:t>.75</a:t>
            </a:r>
            <a:endParaRPr sz="1600">
              <a:latin typeface="Times New Roman"/>
              <a:cs typeface="Times New Roman"/>
            </a:endParaRPr>
          </a:p>
          <a:p>
            <a:pPr marL="297180" indent="-285115">
              <a:lnSpc>
                <a:spcPct val="100000"/>
              </a:lnSpc>
              <a:spcBef>
                <a:spcPts val="1000"/>
              </a:spcBef>
              <a:buFont typeface="Wingdings"/>
              <a:buChar char=""/>
              <a:tabLst>
                <a:tab pos="297815" algn="l"/>
              </a:tabLst>
            </a:pPr>
            <a:r>
              <a:rPr sz="1600" spc="229" dirty="0">
                <a:latin typeface="Trebuchet MS"/>
                <a:cs typeface="Trebuchet MS"/>
              </a:rPr>
              <a:t>Η </a:t>
            </a:r>
            <a:r>
              <a:rPr sz="1600" spc="85" dirty="0">
                <a:latin typeface="Trebuchet MS"/>
                <a:cs typeface="Trebuchet MS"/>
              </a:rPr>
              <a:t>Λία </a:t>
            </a:r>
            <a:r>
              <a:rPr sz="1600" spc="35" dirty="0">
                <a:latin typeface="Trebuchet MS"/>
                <a:cs typeface="Trebuchet MS"/>
              </a:rPr>
              <a:t>έκανε </a:t>
            </a:r>
            <a:r>
              <a:rPr sz="1600" spc="60" dirty="0">
                <a:latin typeface="Trebuchet MS"/>
                <a:cs typeface="Trebuchet MS"/>
              </a:rPr>
              <a:t>κάποιους </a:t>
            </a:r>
            <a:r>
              <a:rPr sz="1600" b="1" spc="85" dirty="0">
                <a:solidFill>
                  <a:srgbClr val="FF0000"/>
                </a:solidFill>
                <a:latin typeface="Trebuchet MS"/>
                <a:cs typeface="Trebuchet MS"/>
              </a:rPr>
              <a:t>νοερούς </a:t>
            </a:r>
            <a:r>
              <a:rPr sz="1600" b="1" spc="105" dirty="0">
                <a:solidFill>
                  <a:srgbClr val="FF0000"/>
                </a:solidFill>
                <a:latin typeface="Trebuchet MS"/>
                <a:cs typeface="Trebuchet MS"/>
              </a:rPr>
              <a:t>υπολογισμούς </a:t>
            </a:r>
            <a:r>
              <a:rPr sz="1600" spc="70" dirty="0">
                <a:latin typeface="Trebuchet MS"/>
                <a:cs typeface="Trebuchet MS"/>
              </a:rPr>
              <a:t>και </a:t>
            </a:r>
            <a:r>
              <a:rPr sz="1600" spc="-15" dirty="0">
                <a:latin typeface="Trebuchet MS"/>
                <a:cs typeface="Trebuchet MS"/>
              </a:rPr>
              <a:t>έφτασε </a:t>
            </a:r>
            <a:r>
              <a:rPr sz="1600" spc="-20" dirty="0">
                <a:latin typeface="Trebuchet MS"/>
                <a:cs typeface="Trebuchet MS"/>
              </a:rPr>
              <a:t>στο</a:t>
            </a:r>
            <a:r>
              <a:rPr sz="1600" spc="-155" dirty="0">
                <a:latin typeface="Trebuchet MS"/>
                <a:cs typeface="Trebuchet MS"/>
              </a:rPr>
              <a:t> </a:t>
            </a:r>
            <a:r>
              <a:rPr sz="1600" spc="75" dirty="0">
                <a:latin typeface="Trebuchet MS"/>
                <a:cs typeface="Trebuchet MS"/>
              </a:rPr>
              <a:t>αποτέλεσμα…</a:t>
            </a:r>
            <a:r>
              <a:rPr sz="1600" spc="75" dirty="0">
                <a:latin typeface="Times New Roman"/>
                <a:cs typeface="Times New Roman"/>
              </a:rPr>
              <a:t>.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019"/>
              </a:spcBef>
            </a:pPr>
            <a:r>
              <a:rPr sz="1600" b="1" i="1" spc="114" dirty="0">
                <a:latin typeface="Trebuchet MS"/>
                <a:cs typeface="Trebuchet MS"/>
              </a:rPr>
              <a:t>Σας</a:t>
            </a:r>
            <a:r>
              <a:rPr sz="1600" b="1" i="1" spc="75" dirty="0">
                <a:latin typeface="Trebuchet MS"/>
                <a:cs typeface="Trebuchet MS"/>
              </a:rPr>
              <a:t> </a:t>
            </a:r>
            <a:r>
              <a:rPr sz="1600" b="1" i="1" spc="15" dirty="0">
                <a:latin typeface="Trebuchet MS"/>
                <a:cs typeface="Trebuchet MS"/>
              </a:rPr>
              <a:t>εξηγώ...</a:t>
            </a:r>
            <a:endParaRPr sz="1600">
              <a:latin typeface="Trebuchet MS"/>
              <a:cs typeface="Trebuchet MS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025890" marR="5080" indent="-34036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Νοεροί </a:t>
            </a:r>
            <a:r>
              <a:rPr spc="-10" dirty="0"/>
              <a:t>υπολογισμοί  </a:t>
            </a:r>
            <a:r>
              <a:rPr i="1" dirty="0"/>
              <a:t>(με το</a:t>
            </a:r>
            <a:r>
              <a:rPr i="1" spc="-40" dirty="0"/>
              <a:t> </a:t>
            </a:r>
            <a:r>
              <a:rPr i="1" spc="-5" dirty="0"/>
              <a:t>μυαλό!!!)</a:t>
            </a:r>
          </a:p>
        </p:txBody>
      </p:sp>
      <p:grpSp>
        <p:nvGrpSpPr>
          <p:cNvPr id="9" name="object 9"/>
          <p:cNvGrpSpPr/>
          <p:nvPr/>
        </p:nvGrpSpPr>
        <p:grpSpPr>
          <a:xfrm>
            <a:off x="127762" y="0"/>
            <a:ext cx="11983720" cy="6339205"/>
            <a:chOff x="127762" y="0"/>
            <a:chExt cx="11983720" cy="6339205"/>
          </a:xfrm>
        </p:grpSpPr>
        <p:sp>
          <p:nvSpPr>
            <p:cNvPr id="10" name="object 10"/>
            <p:cNvSpPr/>
            <p:nvPr/>
          </p:nvSpPr>
          <p:spPr>
            <a:xfrm>
              <a:off x="9573768" y="2090928"/>
              <a:ext cx="2511552" cy="2426208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8693657" y="5333"/>
              <a:ext cx="3392804" cy="2051685"/>
            </a:xfrm>
            <a:custGeom>
              <a:avLst/>
              <a:gdLst/>
              <a:ahLst/>
              <a:cxnLst/>
              <a:rect l="l" t="t" r="r" b="b"/>
              <a:pathLst>
                <a:path w="3392804" h="2051685">
                  <a:moveTo>
                    <a:pt x="563880" y="0"/>
                  </a:moveTo>
                  <a:lnTo>
                    <a:pt x="498123" y="1627"/>
                  </a:lnTo>
                  <a:lnTo>
                    <a:pt x="434593" y="6390"/>
                  </a:lnTo>
                  <a:lnTo>
                    <a:pt x="373713" y="14105"/>
                  </a:lnTo>
                  <a:lnTo>
                    <a:pt x="315907" y="24592"/>
                  </a:lnTo>
                  <a:lnTo>
                    <a:pt x="261598" y="37669"/>
                  </a:lnTo>
                  <a:lnTo>
                    <a:pt x="211209" y="53154"/>
                  </a:lnTo>
                  <a:lnTo>
                    <a:pt x="165163" y="70866"/>
                  </a:lnTo>
                  <a:lnTo>
                    <a:pt x="123883" y="90622"/>
                  </a:lnTo>
                  <a:lnTo>
                    <a:pt x="87793" y="112242"/>
                  </a:lnTo>
                  <a:lnTo>
                    <a:pt x="57316" y="135543"/>
                  </a:lnTo>
                  <a:lnTo>
                    <a:pt x="14893" y="186465"/>
                  </a:lnTo>
                  <a:lnTo>
                    <a:pt x="0" y="241935"/>
                  </a:lnTo>
                  <a:lnTo>
                    <a:pt x="0" y="423164"/>
                  </a:lnTo>
                  <a:lnTo>
                    <a:pt x="0" y="604393"/>
                  </a:lnTo>
                  <a:lnTo>
                    <a:pt x="0" y="851027"/>
                  </a:lnTo>
                  <a:lnTo>
                    <a:pt x="0" y="1032256"/>
                  </a:lnTo>
                  <a:lnTo>
                    <a:pt x="0" y="1213485"/>
                  </a:lnTo>
                  <a:lnTo>
                    <a:pt x="3793" y="1241697"/>
                  </a:lnTo>
                  <a:lnTo>
                    <a:pt x="32875" y="1295074"/>
                  </a:lnTo>
                  <a:lnTo>
                    <a:pt x="87793" y="1343177"/>
                  </a:lnTo>
                  <a:lnTo>
                    <a:pt x="123883" y="1364797"/>
                  </a:lnTo>
                  <a:lnTo>
                    <a:pt x="165163" y="1384554"/>
                  </a:lnTo>
                  <a:lnTo>
                    <a:pt x="211209" y="1402265"/>
                  </a:lnTo>
                  <a:lnTo>
                    <a:pt x="261598" y="1417750"/>
                  </a:lnTo>
                  <a:lnTo>
                    <a:pt x="315907" y="1430827"/>
                  </a:lnTo>
                  <a:lnTo>
                    <a:pt x="373713" y="1441314"/>
                  </a:lnTo>
                  <a:lnTo>
                    <a:pt x="434593" y="1449029"/>
                  </a:lnTo>
                  <a:lnTo>
                    <a:pt x="498123" y="1453792"/>
                  </a:lnTo>
                  <a:lnTo>
                    <a:pt x="563880" y="1455420"/>
                  </a:lnTo>
                  <a:lnTo>
                    <a:pt x="986282" y="1455420"/>
                  </a:lnTo>
                  <a:lnTo>
                    <a:pt x="1408811" y="1455420"/>
                  </a:lnTo>
                  <a:lnTo>
                    <a:pt x="1983613" y="1455420"/>
                  </a:lnTo>
                  <a:lnTo>
                    <a:pt x="2448052" y="2051685"/>
                  </a:lnTo>
                  <a:lnTo>
                    <a:pt x="2828544" y="1455420"/>
                  </a:lnTo>
                  <a:lnTo>
                    <a:pt x="2894300" y="1453792"/>
                  </a:lnTo>
                  <a:lnTo>
                    <a:pt x="2957830" y="1449029"/>
                  </a:lnTo>
                  <a:lnTo>
                    <a:pt x="3018710" y="1441314"/>
                  </a:lnTo>
                  <a:lnTo>
                    <a:pt x="3076516" y="1430827"/>
                  </a:lnTo>
                  <a:lnTo>
                    <a:pt x="3130825" y="1417750"/>
                  </a:lnTo>
                  <a:lnTo>
                    <a:pt x="3181214" y="1402265"/>
                  </a:lnTo>
                  <a:lnTo>
                    <a:pt x="3227260" y="1384554"/>
                  </a:lnTo>
                  <a:lnTo>
                    <a:pt x="3268540" y="1364797"/>
                  </a:lnTo>
                  <a:lnTo>
                    <a:pt x="3304630" y="1343177"/>
                  </a:lnTo>
                  <a:lnTo>
                    <a:pt x="3335107" y="1319876"/>
                  </a:lnTo>
                  <a:lnTo>
                    <a:pt x="3377530" y="1268954"/>
                  </a:lnTo>
                  <a:lnTo>
                    <a:pt x="3392424" y="1213485"/>
                  </a:lnTo>
                  <a:lnTo>
                    <a:pt x="3392424" y="1032256"/>
                  </a:lnTo>
                  <a:lnTo>
                    <a:pt x="3392424" y="851027"/>
                  </a:lnTo>
                  <a:lnTo>
                    <a:pt x="3392424" y="604393"/>
                  </a:lnTo>
                  <a:lnTo>
                    <a:pt x="3392424" y="423164"/>
                  </a:lnTo>
                  <a:lnTo>
                    <a:pt x="3392424" y="241935"/>
                  </a:lnTo>
                  <a:lnTo>
                    <a:pt x="3388630" y="213722"/>
                  </a:lnTo>
                  <a:lnTo>
                    <a:pt x="3359548" y="160345"/>
                  </a:lnTo>
                  <a:lnTo>
                    <a:pt x="3304630" y="112242"/>
                  </a:lnTo>
                  <a:lnTo>
                    <a:pt x="3268540" y="90622"/>
                  </a:lnTo>
                  <a:lnTo>
                    <a:pt x="3227260" y="70865"/>
                  </a:lnTo>
                  <a:lnTo>
                    <a:pt x="3181214" y="53154"/>
                  </a:lnTo>
                  <a:lnTo>
                    <a:pt x="3130825" y="37669"/>
                  </a:lnTo>
                  <a:lnTo>
                    <a:pt x="3076516" y="24592"/>
                  </a:lnTo>
                  <a:lnTo>
                    <a:pt x="3018710" y="14105"/>
                  </a:lnTo>
                  <a:lnTo>
                    <a:pt x="2957830" y="6390"/>
                  </a:lnTo>
                  <a:lnTo>
                    <a:pt x="2894300" y="1627"/>
                  </a:lnTo>
                  <a:lnTo>
                    <a:pt x="2828544" y="0"/>
                  </a:lnTo>
                  <a:lnTo>
                    <a:pt x="2406142" y="0"/>
                  </a:lnTo>
                  <a:lnTo>
                    <a:pt x="1983613" y="0"/>
                  </a:lnTo>
                  <a:lnTo>
                    <a:pt x="1408811" y="0"/>
                  </a:lnTo>
                  <a:lnTo>
                    <a:pt x="986282" y="0"/>
                  </a:lnTo>
                  <a:lnTo>
                    <a:pt x="563880" y="0"/>
                  </a:lnTo>
                  <a:close/>
                </a:path>
              </a:pathLst>
            </a:custGeom>
            <a:ln w="50292">
              <a:solidFill>
                <a:srgbClr val="00AF5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153162" y="1770126"/>
              <a:ext cx="9317990" cy="4523740"/>
            </a:xfrm>
            <a:custGeom>
              <a:avLst/>
              <a:gdLst/>
              <a:ahLst/>
              <a:cxnLst/>
              <a:rect l="l" t="t" r="r" b="b"/>
              <a:pathLst>
                <a:path w="9317990" h="4523740">
                  <a:moveTo>
                    <a:pt x="0" y="4523232"/>
                  </a:moveTo>
                  <a:lnTo>
                    <a:pt x="9317736" y="4523232"/>
                  </a:lnTo>
                  <a:lnTo>
                    <a:pt x="9317736" y="0"/>
                  </a:lnTo>
                  <a:lnTo>
                    <a:pt x="0" y="0"/>
                  </a:lnTo>
                  <a:lnTo>
                    <a:pt x="0" y="4523232"/>
                  </a:lnTo>
                  <a:close/>
                </a:path>
              </a:pathLst>
            </a:custGeom>
            <a:ln w="50292">
              <a:solidFill>
                <a:srgbClr val="FFC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246638" y="1882394"/>
              <a:ext cx="986734" cy="167258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256006" y="2166873"/>
              <a:ext cx="558165" cy="147955"/>
            </a:xfrm>
            <a:custGeom>
              <a:avLst/>
              <a:gdLst/>
              <a:ahLst/>
              <a:cxnLst/>
              <a:rect l="l" t="t" r="r" b="b"/>
              <a:pathLst>
                <a:path w="558165" h="147955">
                  <a:moveTo>
                    <a:pt x="56591" y="57150"/>
                  </a:moveTo>
                  <a:lnTo>
                    <a:pt x="53822" y="50419"/>
                  </a:lnTo>
                  <a:lnTo>
                    <a:pt x="42735" y="39370"/>
                  </a:lnTo>
                  <a:lnTo>
                    <a:pt x="36055" y="36703"/>
                  </a:lnTo>
                  <a:lnTo>
                    <a:pt x="20510" y="36703"/>
                  </a:lnTo>
                  <a:lnTo>
                    <a:pt x="13868" y="39370"/>
                  </a:lnTo>
                  <a:lnTo>
                    <a:pt x="2781" y="50419"/>
                  </a:lnTo>
                  <a:lnTo>
                    <a:pt x="0" y="57150"/>
                  </a:lnTo>
                  <a:lnTo>
                    <a:pt x="0" y="72771"/>
                  </a:lnTo>
                  <a:lnTo>
                    <a:pt x="2781" y="79375"/>
                  </a:lnTo>
                  <a:lnTo>
                    <a:pt x="13868" y="90551"/>
                  </a:lnTo>
                  <a:lnTo>
                    <a:pt x="20510" y="93218"/>
                  </a:lnTo>
                  <a:lnTo>
                    <a:pt x="36055" y="93218"/>
                  </a:lnTo>
                  <a:lnTo>
                    <a:pt x="42735" y="90551"/>
                  </a:lnTo>
                  <a:lnTo>
                    <a:pt x="53822" y="79375"/>
                  </a:lnTo>
                  <a:lnTo>
                    <a:pt x="56591" y="72771"/>
                  </a:lnTo>
                  <a:lnTo>
                    <a:pt x="56591" y="57150"/>
                  </a:lnTo>
                  <a:close/>
                </a:path>
                <a:path w="558165" h="147955">
                  <a:moveTo>
                    <a:pt x="436105" y="91313"/>
                  </a:moveTo>
                  <a:lnTo>
                    <a:pt x="423443" y="66802"/>
                  </a:lnTo>
                  <a:lnTo>
                    <a:pt x="419303" y="63246"/>
                  </a:lnTo>
                  <a:lnTo>
                    <a:pt x="414210" y="60579"/>
                  </a:lnTo>
                  <a:lnTo>
                    <a:pt x="408139" y="58674"/>
                  </a:lnTo>
                  <a:lnTo>
                    <a:pt x="402082" y="56896"/>
                  </a:lnTo>
                  <a:lnTo>
                    <a:pt x="400088" y="56642"/>
                  </a:lnTo>
                  <a:lnTo>
                    <a:pt x="395147" y="56007"/>
                  </a:lnTo>
                  <a:lnTo>
                    <a:pt x="381800" y="56007"/>
                  </a:lnTo>
                  <a:lnTo>
                    <a:pt x="379234" y="56134"/>
                  </a:lnTo>
                  <a:lnTo>
                    <a:pt x="376669" y="56134"/>
                  </a:lnTo>
                  <a:lnTo>
                    <a:pt x="371475" y="56642"/>
                  </a:lnTo>
                  <a:lnTo>
                    <a:pt x="371475" y="25781"/>
                  </a:lnTo>
                  <a:lnTo>
                    <a:pt x="424307" y="25781"/>
                  </a:lnTo>
                  <a:lnTo>
                    <a:pt x="425450" y="24765"/>
                  </a:lnTo>
                  <a:lnTo>
                    <a:pt x="427012" y="20701"/>
                  </a:lnTo>
                  <a:lnTo>
                    <a:pt x="427405" y="17526"/>
                  </a:lnTo>
                  <a:lnTo>
                    <a:pt x="427304" y="8890"/>
                  </a:lnTo>
                  <a:lnTo>
                    <a:pt x="426935" y="5715"/>
                  </a:lnTo>
                  <a:lnTo>
                    <a:pt x="426643" y="4318"/>
                  </a:lnTo>
                  <a:lnTo>
                    <a:pt x="426224" y="3429"/>
                  </a:lnTo>
                  <a:lnTo>
                    <a:pt x="425818" y="2413"/>
                  </a:lnTo>
                  <a:lnTo>
                    <a:pt x="425310" y="1778"/>
                  </a:lnTo>
                  <a:lnTo>
                    <a:pt x="424726" y="1270"/>
                  </a:lnTo>
                  <a:lnTo>
                    <a:pt x="424129" y="889"/>
                  </a:lnTo>
                  <a:lnTo>
                    <a:pt x="423494" y="635"/>
                  </a:lnTo>
                  <a:lnTo>
                    <a:pt x="351866" y="635"/>
                  </a:lnTo>
                  <a:lnTo>
                    <a:pt x="347141" y="74676"/>
                  </a:lnTo>
                  <a:lnTo>
                    <a:pt x="347611" y="76581"/>
                  </a:lnTo>
                  <a:lnTo>
                    <a:pt x="348538" y="77724"/>
                  </a:lnTo>
                  <a:lnTo>
                    <a:pt x="349465" y="78740"/>
                  </a:lnTo>
                  <a:lnTo>
                    <a:pt x="351015" y="79375"/>
                  </a:lnTo>
                  <a:lnTo>
                    <a:pt x="356298" y="79375"/>
                  </a:lnTo>
                  <a:lnTo>
                    <a:pt x="359625" y="79121"/>
                  </a:lnTo>
                  <a:lnTo>
                    <a:pt x="363156" y="78613"/>
                  </a:lnTo>
                  <a:lnTo>
                    <a:pt x="366699" y="78232"/>
                  </a:lnTo>
                  <a:lnTo>
                    <a:pt x="370624" y="77978"/>
                  </a:lnTo>
                  <a:lnTo>
                    <a:pt x="380365" y="77978"/>
                  </a:lnTo>
                  <a:lnTo>
                    <a:pt x="398043" y="83820"/>
                  </a:lnTo>
                  <a:lnTo>
                    <a:pt x="400431" y="85725"/>
                  </a:lnTo>
                  <a:lnTo>
                    <a:pt x="402170" y="88011"/>
                  </a:lnTo>
                  <a:lnTo>
                    <a:pt x="404406" y="93599"/>
                  </a:lnTo>
                  <a:lnTo>
                    <a:pt x="404964" y="96774"/>
                  </a:lnTo>
                  <a:lnTo>
                    <a:pt x="404964" y="104521"/>
                  </a:lnTo>
                  <a:lnTo>
                    <a:pt x="404291" y="108204"/>
                  </a:lnTo>
                  <a:lnTo>
                    <a:pt x="401612" y="114046"/>
                  </a:lnTo>
                  <a:lnTo>
                    <a:pt x="399719" y="116586"/>
                  </a:lnTo>
                  <a:lnTo>
                    <a:pt x="397268" y="118491"/>
                  </a:lnTo>
                  <a:lnTo>
                    <a:pt x="394804" y="120523"/>
                  </a:lnTo>
                  <a:lnTo>
                    <a:pt x="391807" y="121920"/>
                  </a:lnTo>
                  <a:lnTo>
                    <a:pt x="384746" y="123698"/>
                  </a:lnTo>
                  <a:lnTo>
                    <a:pt x="380822" y="124206"/>
                  </a:lnTo>
                  <a:lnTo>
                    <a:pt x="371513" y="124206"/>
                  </a:lnTo>
                  <a:lnTo>
                    <a:pt x="354571" y="120015"/>
                  </a:lnTo>
                  <a:lnTo>
                    <a:pt x="352069" y="118999"/>
                  </a:lnTo>
                  <a:lnTo>
                    <a:pt x="350062" y="118110"/>
                  </a:lnTo>
                  <a:lnTo>
                    <a:pt x="347014" y="116332"/>
                  </a:lnTo>
                  <a:lnTo>
                    <a:pt x="345884" y="115951"/>
                  </a:lnTo>
                  <a:lnTo>
                    <a:pt x="344538" y="115951"/>
                  </a:lnTo>
                  <a:lnTo>
                    <a:pt x="344017" y="116078"/>
                  </a:lnTo>
                  <a:lnTo>
                    <a:pt x="341490" y="130810"/>
                  </a:lnTo>
                  <a:lnTo>
                    <a:pt x="341642" y="133604"/>
                  </a:lnTo>
                  <a:lnTo>
                    <a:pt x="344081" y="139954"/>
                  </a:lnTo>
                  <a:lnTo>
                    <a:pt x="344703" y="140589"/>
                  </a:lnTo>
                  <a:lnTo>
                    <a:pt x="375043" y="147574"/>
                  </a:lnTo>
                  <a:lnTo>
                    <a:pt x="387997" y="147574"/>
                  </a:lnTo>
                  <a:lnTo>
                    <a:pt x="425488" y="130429"/>
                  </a:lnTo>
                  <a:lnTo>
                    <a:pt x="429755" y="124206"/>
                  </a:lnTo>
                  <a:lnTo>
                    <a:pt x="434746" y="112903"/>
                  </a:lnTo>
                  <a:lnTo>
                    <a:pt x="436105" y="106045"/>
                  </a:lnTo>
                  <a:lnTo>
                    <a:pt x="436105" y="91313"/>
                  </a:lnTo>
                  <a:close/>
                </a:path>
                <a:path w="558165" h="147955">
                  <a:moveTo>
                    <a:pt x="557733" y="99314"/>
                  </a:moveTo>
                  <a:lnTo>
                    <a:pt x="557301" y="96266"/>
                  </a:lnTo>
                  <a:lnTo>
                    <a:pt x="556450" y="94488"/>
                  </a:lnTo>
                  <a:lnTo>
                    <a:pt x="555599" y="92583"/>
                  </a:lnTo>
                  <a:lnTo>
                    <a:pt x="554570" y="91694"/>
                  </a:lnTo>
                  <a:lnTo>
                    <a:pt x="540550" y="91694"/>
                  </a:lnTo>
                  <a:lnTo>
                    <a:pt x="540550" y="25273"/>
                  </a:lnTo>
                  <a:lnTo>
                    <a:pt x="540550" y="3937"/>
                  </a:lnTo>
                  <a:lnTo>
                    <a:pt x="540169" y="3175"/>
                  </a:lnTo>
                  <a:lnTo>
                    <a:pt x="539432" y="2667"/>
                  </a:lnTo>
                  <a:lnTo>
                    <a:pt x="538683" y="2032"/>
                  </a:lnTo>
                  <a:lnTo>
                    <a:pt x="537514" y="1524"/>
                  </a:lnTo>
                  <a:lnTo>
                    <a:pt x="534314" y="762"/>
                  </a:lnTo>
                  <a:lnTo>
                    <a:pt x="532168" y="381"/>
                  </a:lnTo>
                  <a:lnTo>
                    <a:pt x="529501" y="254"/>
                  </a:lnTo>
                  <a:lnTo>
                    <a:pt x="526821" y="0"/>
                  </a:lnTo>
                  <a:lnTo>
                    <a:pt x="513308" y="0"/>
                  </a:lnTo>
                  <a:lnTo>
                    <a:pt x="512305" y="63"/>
                  </a:lnTo>
                  <a:lnTo>
                    <a:pt x="512305" y="25273"/>
                  </a:lnTo>
                  <a:lnTo>
                    <a:pt x="512305" y="91694"/>
                  </a:lnTo>
                  <a:lnTo>
                    <a:pt x="474014" y="91694"/>
                  </a:lnTo>
                  <a:lnTo>
                    <a:pt x="512076" y="25273"/>
                  </a:lnTo>
                  <a:lnTo>
                    <a:pt x="512305" y="25273"/>
                  </a:lnTo>
                  <a:lnTo>
                    <a:pt x="512305" y="63"/>
                  </a:lnTo>
                  <a:lnTo>
                    <a:pt x="510857" y="127"/>
                  </a:lnTo>
                  <a:lnTo>
                    <a:pt x="508393" y="381"/>
                  </a:lnTo>
                  <a:lnTo>
                    <a:pt x="506374" y="508"/>
                  </a:lnTo>
                  <a:lnTo>
                    <a:pt x="454266" y="83058"/>
                  </a:lnTo>
                  <a:lnTo>
                    <a:pt x="450710" y="107188"/>
                  </a:lnTo>
                  <a:lnTo>
                    <a:pt x="451231" y="110744"/>
                  </a:lnTo>
                  <a:lnTo>
                    <a:pt x="451637" y="112014"/>
                  </a:lnTo>
                  <a:lnTo>
                    <a:pt x="452196" y="112903"/>
                  </a:lnTo>
                  <a:lnTo>
                    <a:pt x="452755" y="113919"/>
                  </a:lnTo>
                  <a:lnTo>
                    <a:pt x="453440" y="114554"/>
                  </a:lnTo>
                  <a:lnTo>
                    <a:pt x="455079" y="115062"/>
                  </a:lnTo>
                  <a:lnTo>
                    <a:pt x="456006" y="115189"/>
                  </a:lnTo>
                  <a:lnTo>
                    <a:pt x="512305" y="115189"/>
                  </a:lnTo>
                  <a:lnTo>
                    <a:pt x="512305" y="141986"/>
                  </a:lnTo>
                  <a:lnTo>
                    <a:pt x="519506" y="145415"/>
                  </a:lnTo>
                  <a:lnTo>
                    <a:pt x="521322" y="145669"/>
                  </a:lnTo>
                  <a:lnTo>
                    <a:pt x="531393" y="145669"/>
                  </a:lnTo>
                  <a:lnTo>
                    <a:pt x="533184" y="145415"/>
                  </a:lnTo>
                  <a:lnTo>
                    <a:pt x="534962" y="145288"/>
                  </a:lnTo>
                  <a:lnTo>
                    <a:pt x="540550" y="141986"/>
                  </a:lnTo>
                  <a:lnTo>
                    <a:pt x="540550" y="115189"/>
                  </a:lnTo>
                  <a:lnTo>
                    <a:pt x="554723" y="115189"/>
                  </a:lnTo>
                  <a:lnTo>
                    <a:pt x="555777" y="114173"/>
                  </a:lnTo>
                  <a:lnTo>
                    <a:pt x="556615" y="112014"/>
                  </a:lnTo>
                  <a:lnTo>
                    <a:pt x="557339" y="110236"/>
                  </a:lnTo>
                  <a:lnTo>
                    <a:pt x="557733" y="107315"/>
                  </a:lnTo>
                  <a:lnTo>
                    <a:pt x="557733" y="99314"/>
                  </a:lnTo>
                  <a:close/>
                </a:path>
              </a:pathLst>
            </a:custGeom>
            <a:solidFill>
              <a:srgbClr val="6D747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824979" y="2164969"/>
              <a:ext cx="634250" cy="149478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1472692" y="2164969"/>
              <a:ext cx="634238" cy="149478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2228341" y="2278888"/>
              <a:ext cx="155575" cy="34925"/>
            </a:xfrm>
            <a:custGeom>
              <a:avLst/>
              <a:gdLst/>
              <a:ahLst/>
              <a:cxnLst/>
              <a:rect l="l" t="t" r="r" b="b"/>
              <a:pathLst>
                <a:path w="155575" h="34925">
                  <a:moveTo>
                    <a:pt x="22859" y="0"/>
                  </a:moveTo>
                  <a:lnTo>
                    <a:pt x="10413" y="0"/>
                  </a:lnTo>
                  <a:lnTo>
                    <a:pt x="5968" y="1142"/>
                  </a:lnTo>
                  <a:lnTo>
                    <a:pt x="1143" y="5969"/>
                  </a:lnTo>
                  <a:lnTo>
                    <a:pt x="92" y="10287"/>
                  </a:lnTo>
                  <a:lnTo>
                    <a:pt x="0" y="24129"/>
                  </a:lnTo>
                  <a:lnTo>
                    <a:pt x="1143" y="28575"/>
                  </a:lnTo>
                  <a:lnTo>
                    <a:pt x="3556" y="30987"/>
                  </a:lnTo>
                  <a:lnTo>
                    <a:pt x="5968" y="33274"/>
                  </a:lnTo>
                  <a:lnTo>
                    <a:pt x="10287" y="34544"/>
                  </a:lnTo>
                  <a:lnTo>
                    <a:pt x="22732" y="34544"/>
                  </a:lnTo>
                  <a:lnTo>
                    <a:pt x="27050" y="33274"/>
                  </a:lnTo>
                  <a:lnTo>
                    <a:pt x="29463" y="30861"/>
                  </a:lnTo>
                  <a:lnTo>
                    <a:pt x="31876" y="28575"/>
                  </a:lnTo>
                  <a:lnTo>
                    <a:pt x="33078" y="24129"/>
                  </a:lnTo>
                  <a:lnTo>
                    <a:pt x="33146" y="10287"/>
                  </a:lnTo>
                  <a:lnTo>
                    <a:pt x="32003" y="5841"/>
                  </a:lnTo>
                  <a:lnTo>
                    <a:pt x="29590" y="3556"/>
                  </a:lnTo>
                  <a:lnTo>
                    <a:pt x="27177" y="1142"/>
                  </a:lnTo>
                  <a:lnTo>
                    <a:pt x="22859" y="0"/>
                  </a:lnTo>
                  <a:close/>
                </a:path>
                <a:path w="155575" h="34925">
                  <a:moveTo>
                    <a:pt x="83819" y="0"/>
                  </a:moveTo>
                  <a:lnTo>
                    <a:pt x="71374" y="0"/>
                  </a:lnTo>
                  <a:lnTo>
                    <a:pt x="66928" y="1142"/>
                  </a:lnTo>
                  <a:lnTo>
                    <a:pt x="62102" y="5969"/>
                  </a:lnTo>
                  <a:lnTo>
                    <a:pt x="61052" y="10287"/>
                  </a:lnTo>
                  <a:lnTo>
                    <a:pt x="60959" y="24129"/>
                  </a:lnTo>
                  <a:lnTo>
                    <a:pt x="62102" y="28575"/>
                  </a:lnTo>
                  <a:lnTo>
                    <a:pt x="64515" y="30987"/>
                  </a:lnTo>
                  <a:lnTo>
                    <a:pt x="66928" y="33274"/>
                  </a:lnTo>
                  <a:lnTo>
                    <a:pt x="71246" y="34544"/>
                  </a:lnTo>
                  <a:lnTo>
                    <a:pt x="83693" y="34544"/>
                  </a:lnTo>
                  <a:lnTo>
                    <a:pt x="88010" y="33274"/>
                  </a:lnTo>
                  <a:lnTo>
                    <a:pt x="90424" y="30861"/>
                  </a:lnTo>
                  <a:lnTo>
                    <a:pt x="92837" y="28575"/>
                  </a:lnTo>
                  <a:lnTo>
                    <a:pt x="94038" y="24129"/>
                  </a:lnTo>
                  <a:lnTo>
                    <a:pt x="94106" y="10287"/>
                  </a:lnTo>
                  <a:lnTo>
                    <a:pt x="92963" y="5841"/>
                  </a:lnTo>
                  <a:lnTo>
                    <a:pt x="90550" y="3556"/>
                  </a:lnTo>
                  <a:lnTo>
                    <a:pt x="88137" y="1142"/>
                  </a:lnTo>
                  <a:lnTo>
                    <a:pt x="83819" y="0"/>
                  </a:lnTo>
                  <a:close/>
                </a:path>
                <a:path w="155575" h="34925">
                  <a:moveTo>
                    <a:pt x="144780" y="0"/>
                  </a:moveTo>
                  <a:lnTo>
                    <a:pt x="132333" y="0"/>
                  </a:lnTo>
                  <a:lnTo>
                    <a:pt x="127888" y="1142"/>
                  </a:lnTo>
                  <a:lnTo>
                    <a:pt x="123062" y="5969"/>
                  </a:lnTo>
                  <a:lnTo>
                    <a:pt x="122012" y="10287"/>
                  </a:lnTo>
                  <a:lnTo>
                    <a:pt x="121919" y="24129"/>
                  </a:lnTo>
                  <a:lnTo>
                    <a:pt x="123062" y="28575"/>
                  </a:lnTo>
                  <a:lnTo>
                    <a:pt x="125475" y="30987"/>
                  </a:lnTo>
                  <a:lnTo>
                    <a:pt x="127888" y="33274"/>
                  </a:lnTo>
                  <a:lnTo>
                    <a:pt x="132206" y="34544"/>
                  </a:lnTo>
                  <a:lnTo>
                    <a:pt x="144652" y="34544"/>
                  </a:lnTo>
                  <a:lnTo>
                    <a:pt x="148970" y="33274"/>
                  </a:lnTo>
                  <a:lnTo>
                    <a:pt x="151383" y="30861"/>
                  </a:lnTo>
                  <a:lnTo>
                    <a:pt x="153796" y="28575"/>
                  </a:lnTo>
                  <a:lnTo>
                    <a:pt x="154998" y="24129"/>
                  </a:lnTo>
                  <a:lnTo>
                    <a:pt x="155066" y="10287"/>
                  </a:lnTo>
                  <a:lnTo>
                    <a:pt x="153924" y="5841"/>
                  </a:lnTo>
                  <a:lnTo>
                    <a:pt x="151510" y="3556"/>
                  </a:lnTo>
                  <a:lnTo>
                    <a:pt x="149097" y="1142"/>
                  </a:lnTo>
                  <a:lnTo>
                    <a:pt x="144780" y="0"/>
                  </a:lnTo>
                  <a:close/>
                </a:path>
              </a:pathLst>
            </a:custGeom>
            <a:solidFill>
              <a:srgbClr val="6D747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2513584" y="2150363"/>
              <a:ext cx="372618" cy="164084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3002534" y="2150363"/>
              <a:ext cx="1677543" cy="202057"/>
            </a:xfrm>
            <a:prstGeom prst="rect">
              <a:avLst/>
            </a:prstGeom>
            <a:blipFill>
              <a:blip r:embed="rId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4790185" y="2202179"/>
              <a:ext cx="201422" cy="112268"/>
            </a:xfrm>
            <a:prstGeom prst="rect">
              <a:avLst/>
            </a:prstGeom>
            <a:blipFill>
              <a:blip r:embed="rId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5110607" y="2164969"/>
              <a:ext cx="215010" cy="149478"/>
            </a:xfrm>
            <a:prstGeom prst="rect">
              <a:avLst/>
            </a:prstGeom>
            <a:blipFill>
              <a:blip r:embed="rId1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5440933" y="2202179"/>
              <a:ext cx="212978" cy="112268"/>
            </a:xfrm>
            <a:prstGeom prst="rect">
              <a:avLst/>
            </a:prstGeom>
            <a:blipFill>
              <a:blip r:embed="rId1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5773292" y="2164969"/>
              <a:ext cx="215877" cy="149478"/>
            </a:xfrm>
            <a:prstGeom prst="rect">
              <a:avLst/>
            </a:prstGeom>
            <a:blipFill>
              <a:blip r:embed="rId1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6107938" y="2153030"/>
              <a:ext cx="280670" cy="198755"/>
            </a:xfrm>
            <a:custGeom>
              <a:avLst/>
              <a:gdLst/>
              <a:ahLst/>
              <a:cxnLst/>
              <a:rect l="l" t="t" r="r" b="b"/>
              <a:pathLst>
                <a:path w="280670" h="198755">
                  <a:moveTo>
                    <a:pt x="48387" y="193421"/>
                  </a:moveTo>
                  <a:lnTo>
                    <a:pt x="33655" y="146177"/>
                  </a:lnTo>
                  <a:lnTo>
                    <a:pt x="28829" y="98679"/>
                  </a:lnTo>
                  <a:lnTo>
                    <a:pt x="29108" y="86563"/>
                  </a:lnTo>
                  <a:lnTo>
                    <a:pt x="36309" y="39662"/>
                  </a:lnTo>
                  <a:lnTo>
                    <a:pt x="47752" y="6223"/>
                  </a:lnTo>
                  <a:lnTo>
                    <a:pt x="48260" y="4318"/>
                  </a:lnTo>
                  <a:lnTo>
                    <a:pt x="38862" y="0"/>
                  </a:lnTo>
                  <a:lnTo>
                    <a:pt x="27559" y="381"/>
                  </a:lnTo>
                  <a:lnTo>
                    <a:pt x="8001" y="41910"/>
                  </a:lnTo>
                  <a:lnTo>
                    <a:pt x="508" y="82296"/>
                  </a:lnTo>
                  <a:lnTo>
                    <a:pt x="0" y="90551"/>
                  </a:lnTo>
                  <a:lnTo>
                    <a:pt x="0" y="107315"/>
                  </a:lnTo>
                  <a:lnTo>
                    <a:pt x="7874" y="155956"/>
                  </a:lnTo>
                  <a:lnTo>
                    <a:pt x="24384" y="196088"/>
                  </a:lnTo>
                  <a:lnTo>
                    <a:pt x="39370" y="198247"/>
                  </a:lnTo>
                  <a:lnTo>
                    <a:pt x="45085" y="197612"/>
                  </a:lnTo>
                  <a:lnTo>
                    <a:pt x="46355" y="197104"/>
                  </a:lnTo>
                  <a:lnTo>
                    <a:pt x="47879" y="195961"/>
                  </a:lnTo>
                  <a:lnTo>
                    <a:pt x="48387" y="195199"/>
                  </a:lnTo>
                  <a:lnTo>
                    <a:pt x="48387" y="193421"/>
                  </a:lnTo>
                  <a:close/>
                </a:path>
                <a:path w="280670" h="198755">
                  <a:moveTo>
                    <a:pt x="167640" y="90932"/>
                  </a:moveTo>
                  <a:lnTo>
                    <a:pt x="166878" y="86868"/>
                  </a:lnTo>
                  <a:lnTo>
                    <a:pt x="165608" y="84582"/>
                  </a:lnTo>
                  <a:lnTo>
                    <a:pt x="164465" y="83820"/>
                  </a:lnTo>
                  <a:lnTo>
                    <a:pt x="128270" y="83693"/>
                  </a:lnTo>
                  <a:lnTo>
                    <a:pt x="128270" y="45212"/>
                  </a:lnTo>
                  <a:lnTo>
                    <a:pt x="114427" y="41021"/>
                  </a:lnTo>
                  <a:lnTo>
                    <a:pt x="109601" y="41529"/>
                  </a:lnTo>
                  <a:lnTo>
                    <a:pt x="108331" y="41910"/>
                  </a:lnTo>
                  <a:lnTo>
                    <a:pt x="105918" y="43180"/>
                  </a:lnTo>
                  <a:lnTo>
                    <a:pt x="104902" y="45212"/>
                  </a:lnTo>
                  <a:lnTo>
                    <a:pt x="104902" y="83693"/>
                  </a:lnTo>
                  <a:lnTo>
                    <a:pt x="68707" y="83820"/>
                  </a:lnTo>
                  <a:lnTo>
                    <a:pt x="67183" y="85217"/>
                  </a:lnTo>
                  <a:lnTo>
                    <a:pt x="66421" y="86868"/>
                  </a:lnTo>
                  <a:lnTo>
                    <a:pt x="65786" y="89535"/>
                  </a:lnTo>
                  <a:lnTo>
                    <a:pt x="65532" y="96774"/>
                  </a:lnTo>
                  <a:lnTo>
                    <a:pt x="66167" y="101346"/>
                  </a:lnTo>
                  <a:lnTo>
                    <a:pt x="67437" y="104267"/>
                  </a:lnTo>
                  <a:lnTo>
                    <a:pt x="69596" y="105791"/>
                  </a:lnTo>
                  <a:lnTo>
                    <a:pt x="104902" y="105791"/>
                  </a:lnTo>
                  <a:lnTo>
                    <a:pt x="104902" y="144399"/>
                  </a:lnTo>
                  <a:lnTo>
                    <a:pt x="105918" y="146177"/>
                  </a:lnTo>
                  <a:lnTo>
                    <a:pt x="108331" y="147447"/>
                  </a:lnTo>
                  <a:lnTo>
                    <a:pt x="112522" y="148209"/>
                  </a:lnTo>
                  <a:lnTo>
                    <a:pt x="120650" y="148209"/>
                  </a:lnTo>
                  <a:lnTo>
                    <a:pt x="124841" y="147447"/>
                  </a:lnTo>
                  <a:lnTo>
                    <a:pt x="127254" y="146177"/>
                  </a:lnTo>
                  <a:lnTo>
                    <a:pt x="128270" y="144399"/>
                  </a:lnTo>
                  <a:lnTo>
                    <a:pt x="128270" y="105791"/>
                  </a:lnTo>
                  <a:lnTo>
                    <a:pt x="163576" y="105791"/>
                  </a:lnTo>
                  <a:lnTo>
                    <a:pt x="165989" y="104267"/>
                  </a:lnTo>
                  <a:lnTo>
                    <a:pt x="166878" y="102489"/>
                  </a:lnTo>
                  <a:lnTo>
                    <a:pt x="167640" y="98552"/>
                  </a:lnTo>
                  <a:lnTo>
                    <a:pt x="167640" y="90932"/>
                  </a:lnTo>
                  <a:close/>
                </a:path>
                <a:path w="280670" h="198755">
                  <a:moveTo>
                    <a:pt x="280670" y="151003"/>
                  </a:moveTo>
                  <a:lnTo>
                    <a:pt x="280416" y="141605"/>
                  </a:lnTo>
                  <a:lnTo>
                    <a:pt x="279781" y="138811"/>
                  </a:lnTo>
                  <a:lnTo>
                    <a:pt x="278384" y="136271"/>
                  </a:lnTo>
                  <a:lnTo>
                    <a:pt x="276479" y="135128"/>
                  </a:lnTo>
                  <a:lnTo>
                    <a:pt x="218694" y="135128"/>
                  </a:lnTo>
                  <a:lnTo>
                    <a:pt x="241642" y="111747"/>
                  </a:lnTo>
                  <a:lnTo>
                    <a:pt x="270764" y="73025"/>
                  </a:lnTo>
                  <a:lnTo>
                    <a:pt x="274955" y="54483"/>
                  </a:lnTo>
                  <a:lnTo>
                    <a:pt x="274955" y="44323"/>
                  </a:lnTo>
                  <a:lnTo>
                    <a:pt x="244221" y="12827"/>
                  </a:lnTo>
                  <a:lnTo>
                    <a:pt x="237617" y="11938"/>
                  </a:lnTo>
                  <a:lnTo>
                    <a:pt x="225425" y="11938"/>
                  </a:lnTo>
                  <a:lnTo>
                    <a:pt x="189103" y="24892"/>
                  </a:lnTo>
                  <a:lnTo>
                    <a:pt x="186436" y="38354"/>
                  </a:lnTo>
                  <a:lnTo>
                    <a:pt x="187198" y="45339"/>
                  </a:lnTo>
                  <a:lnTo>
                    <a:pt x="198247" y="45085"/>
                  </a:lnTo>
                  <a:lnTo>
                    <a:pt x="206375" y="41148"/>
                  </a:lnTo>
                  <a:lnTo>
                    <a:pt x="213106" y="38862"/>
                  </a:lnTo>
                  <a:lnTo>
                    <a:pt x="217043" y="38354"/>
                  </a:lnTo>
                  <a:lnTo>
                    <a:pt x="224536" y="38354"/>
                  </a:lnTo>
                  <a:lnTo>
                    <a:pt x="239903" y="53848"/>
                  </a:lnTo>
                  <a:lnTo>
                    <a:pt x="239649" y="61849"/>
                  </a:lnTo>
                  <a:lnTo>
                    <a:pt x="221234" y="95250"/>
                  </a:lnTo>
                  <a:lnTo>
                    <a:pt x="188595" y="130302"/>
                  </a:lnTo>
                  <a:lnTo>
                    <a:pt x="185928" y="134239"/>
                  </a:lnTo>
                  <a:lnTo>
                    <a:pt x="184785" y="137033"/>
                  </a:lnTo>
                  <a:lnTo>
                    <a:pt x="183896" y="142113"/>
                  </a:lnTo>
                  <a:lnTo>
                    <a:pt x="183769" y="149225"/>
                  </a:lnTo>
                  <a:lnTo>
                    <a:pt x="184277" y="153035"/>
                  </a:lnTo>
                  <a:lnTo>
                    <a:pt x="185166" y="155829"/>
                  </a:lnTo>
                  <a:lnTo>
                    <a:pt x="186690" y="157607"/>
                  </a:lnTo>
                  <a:lnTo>
                    <a:pt x="188849" y="158496"/>
                  </a:lnTo>
                  <a:lnTo>
                    <a:pt x="191389" y="158877"/>
                  </a:lnTo>
                  <a:lnTo>
                    <a:pt x="277495" y="158750"/>
                  </a:lnTo>
                  <a:lnTo>
                    <a:pt x="278765" y="157861"/>
                  </a:lnTo>
                  <a:lnTo>
                    <a:pt x="279273" y="157226"/>
                  </a:lnTo>
                  <a:lnTo>
                    <a:pt x="280289" y="154051"/>
                  </a:lnTo>
                  <a:lnTo>
                    <a:pt x="280670" y="151003"/>
                  </a:lnTo>
                  <a:close/>
                </a:path>
              </a:pathLst>
            </a:custGeom>
            <a:solidFill>
              <a:srgbClr val="6D747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6408546" y="2153031"/>
              <a:ext cx="107950" cy="198247"/>
            </a:xfrm>
            <a:prstGeom prst="rect">
              <a:avLst/>
            </a:prstGeom>
            <a:blipFill>
              <a:blip r:embed="rId1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6631431" y="2202179"/>
              <a:ext cx="300355" cy="150495"/>
            </a:xfrm>
            <a:custGeom>
              <a:avLst/>
              <a:gdLst/>
              <a:ahLst/>
              <a:cxnLst/>
              <a:rect l="l" t="t" r="r" b="b"/>
              <a:pathLst>
                <a:path w="300354" h="150494">
                  <a:moveTo>
                    <a:pt x="17272" y="1905"/>
                  </a:moveTo>
                  <a:lnTo>
                    <a:pt x="7493" y="1905"/>
                  </a:lnTo>
                  <a:lnTo>
                    <a:pt x="3301" y="2540"/>
                  </a:lnTo>
                  <a:lnTo>
                    <a:pt x="1650" y="3683"/>
                  </a:lnTo>
                  <a:lnTo>
                    <a:pt x="126" y="4825"/>
                  </a:lnTo>
                  <a:lnTo>
                    <a:pt x="0" y="6985"/>
                  </a:lnTo>
                  <a:lnTo>
                    <a:pt x="1270" y="10160"/>
                  </a:lnTo>
                  <a:lnTo>
                    <a:pt x="3603" y="16398"/>
                  </a:lnTo>
                  <a:lnTo>
                    <a:pt x="16891" y="56261"/>
                  </a:lnTo>
                  <a:lnTo>
                    <a:pt x="18923" y="62865"/>
                  </a:lnTo>
                  <a:lnTo>
                    <a:pt x="28575" y="108712"/>
                  </a:lnTo>
                  <a:lnTo>
                    <a:pt x="29464" y="117602"/>
                  </a:lnTo>
                  <a:lnTo>
                    <a:pt x="29972" y="122047"/>
                  </a:lnTo>
                  <a:lnTo>
                    <a:pt x="30225" y="126492"/>
                  </a:lnTo>
                  <a:lnTo>
                    <a:pt x="30352" y="131064"/>
                  </a:lnTo>
                  <a:lnTo>
                    <a:pt x="30607" y="135636"/>
                  </a:lnTo>
                  <a:lnTo>
                    <a:pt x="30734" y="140462"/>
                  </a:lnTo>
                  <a:lnTo>
                    <a:pt x="30861" y="146939"/>
                  </a:lnTo>
                  <a:lnTo>
                    <a:pt x="31369" y="147447"/>
                  </a:lnTo>
                  <a:lnTo>
                    <a:pt x="31750" y="148082"/>
                  </a:lnTo>
                  <a:lnTo>
                    <a:pt x="32512" y="148590"/>
                  </a:lnTo>
                  <a:lnTo>
                    <a:pt x="33654" y="148844"/>
                  </a:lnTo>
                  <a:lnTo>
                    <a:pt x="34671" y="149225"/>
                  </a:lnTo>
                  <a:lnTo>
                    <a:pt x="36195" y="149479"/>
                  </a:lnTo>
                  <a:lnTo>
                    <a:pt x="37973" y="149606"/>
                  </a:lnTo>
                  <a:lnTo>
                    <a:pt x="39750" y="149860"/>
                  </a:lnTo>
                  <a:lnTo>
                    <a:pt x="42037" y="149987"/>
                  </a:lnTo>
                  <a:lnTo>
                    <a:pt x="47371" y="149987"/>
                  </a:lnTo>
                  <a:lnTo>
                    <a:pt x="49657" y="149860"/>
                  </a:lnTo>
                  <a:lnTo>
                    <a:pt x="51435" y="149606"/>
                  </a:lnTo>
                  <a:lnTo>
                    <a:pt x="53340" y="149479"/>
                  </a:lnTo>
                  <a:lnTo>
                    <a:pt x="54737" y="149225"/>
                  </a:lnTo>
                  <a:lnTo>
                    <a:pt x="55752" y="148844"/>
                  </a:lnTo>
                  <a:lnTo>
                    <a:pt x="56769" y="148590"/>
                  </a:lnTo>
                  <a:lnTo>
                    <a:pt x="57531" y="148082"/>
                  </a:lnTo>
                  <a:lnTo>
                    <a:pt x="58420" y="146939"/>
                  </a:lnTo>
                  <a:lnTo>
                    <a:pt x="58674" y="146177"/>
                  </a:lnTo>
                  <a:lnTo>
                    <a:pt x="58547" y="134112"/>
                  </a:lnTo>
                  <a:lnTo>
                    <a:pt x="58293" y="128397"/>
                  </a:lnTo>
                  <a:lnTo>
                    <a:pt x="58039" y="125603"/>
                  </a:lnTo>
                  <a:lnTo>
                    <a:pt x="57912" y="122682"/>
                  </a:lnTo>
                  <a:lnTo>
                    <a:pt x="57150" y="113665"/>
                  </a:lnTo>
                  <a:lnTo>
                    <a:pt x="56642" y="110362"/>
                  </a:lnTo>
                  <a:lnTo>
                    <a:pt x="62122" y="103749"/>
                  </a:lnTo>
                  <a:lnTo>
                    <a:pt x="67151" y="97075"/>
                  </a:lnTo>
                  <a:lnTo>
                    <a:pt x="71802" y="90297"/>
                  </a:lnTo>
                  <a:lnTo>
                    <a:pt x="75946" y="83693"/>
                  </a:lnTo>
                  <a:lnTo>
                    <a:pt x="79168" y="78105"/>
                  </a:lnTo>
                  <a:lnTo>
                    <a:pt x="49657" y="78105"/>
                  </a:lnTo>
                  <a:lnTo>
                    <a:pt x="49402" y="75057"/>
                  </a:lnTo>
                  <a:lnTo>
                    <a:pt x="40894" y="36830"/>
                  </a:lnTo>
                  <a:lnTo>
                    <a:pt x="38608" y="29591"/>
                  </a:lnTo>
                  <a:lnTo>
                    <a:pt x="36449" y="22225"/>
                  </a:lnTo>
                  <a:lnTo>
                    <a:pt x="19685" y="2032"/>
                  </a:lnTo>
                  <a:lnTo>
                    <a:pt x="17272" y="1905"/>
                  </a:lnTo>
                  <a:close/>
                </a:path>
                <a:path w="300354" h="150494">
                  <a:moveTo>
                    <a:pt x="89662" y="1905"/>
                  </a:moveTo>
                  <a:lnTo>
                    <a:pt x="81534" y="1905"/>
                  </a:lnTo>
                  <a:lnTo>
                    <a:pt x="77470" y="2286"/>
                  </a:lnTo>
                  <a:lnTo>
                    <a:pt x="74929" y="3048"/>
                  </a:lnTo>
                  <a:lnTo>
                    <a:pt x="72517" y="3683"/>
                  </a:lnTo>
                  <a:lnTo>
                    <a:pt x="71247" y="4825"/>
                  </a:lnTo>
                  <a:lnTo>
                    <a:pt x="71247" y="12065"/>
                  </a:lnTo>
                  <a:lnTo>
                    <a:pt x="70739" y="18034"/>
                  </a:lnTo>
                  <a:lnTo>
                    <a:pt x="69850" y="24003"/>
                  </a:lnTo>
                  <a:lnTo>
                    <a:pt x="69088" y="29972"/>
                  </a:lnTo>
                  <a:lnTo>
                    <a:pt x="67691" y="36068"/>
                  </a:lnTo>
                  <a:lnTo>
                    <a:pt x="64135" y="48260"/>
                  </a:lnTo>
                  <a:lnTo>
                    <a:pt x="61849" y="54356"/>
                  </a:lnTo>
                  <a:lnTo>
                    <a:pt x="59182" y="60325"/>
                  </a:lnTo>
                  <a:lnTo>
                    <a:pt x="56515" y="66421"/>
                  </a:lnTo>
                  <a:lnTo>
                    <a:pt x="53340" y="72390"/>
                  </a:lnTo>
                  <a:lnTo>
                    <a:pt x="49657" y="78105"/>
                  </a:lnTo>
                  <a:lnTo>
                    <a:pt x="79168" y="78105"/>
                  </a:lnTo>
                  <a:lnTo>
                    <a:pt x="95442" y="37447"/>
                  </a:lnTo>
                  <a:lnTo>
                    <a:pt x="99175" y="14478"/>
                  </a:lnTo>
                  <a:lnTo>
                    <a:pt x="99060" y="4953"/>
                  </a:lnTo>
                  <a:lnTo>
                    <a:pt x="98551" y="3937"/>
                  </a:lnTo>
                  <a:lnTo>
                    <a:pt x="98044" y="3429"/>
                  </a:lnTo>
                  <a:lnTo>
                    <a:pt x="97154" y="3048"/>
                  </a:lnTo>
                  <a:lnTo>
                    <a:pt x="96393" y="2667"/>
                  </a:lnTo>
                  <a:lnTo>
                    <a:pt x="95123" y="2412"/>
                  </a:lnTo>
                  <a:lnTo>
                    <a:pt x="93472" y="2159"/>
                  </a:lnTo>
                  <a:lnTo>
                    <a:pt x="91821" y="2032"/>
                  </a:lnTo>
                  <a:lnTo>
                    <a:pt x="89662" y="1905"/>
                  </a:lnTo>
                  <a:close/>
                </a:path>
                <a:path w="300354" h="150494">
                  <a:moveTo>
                    <a:pt x="133096" y="1905"/>
                  </a:moveTo>
                  <a:lnTo>
                    <a:pt x="127635" y="1905"/>
                  </a:lnTo>
                  <a:lnTo>
                    <a:pt x="123698" y="2159"/>
                  </a:lnTo>
                  <a:lnTo>
                    <a:pt x="116586" y="5715"/>
                  </a:lnTo>
                  <a:lnTo>
                    <a:pt x="116586" y="81661"/>
                  </a:lnTo>
                  <a:lnTo>
                    <a:pt x="123951" y="103250"/>
                  </a:lnTo>
                  <a:lnTo>
                    <a:pt x="126492" y="106299"/>
                  </a:lnTo>
                  <a:lnTo>
                    <a:pt x="129794" y="108458"/>
                  </a:lnTo>
                  <a:lnTo>
                    <a:pt x="133731" y="109855"/>
                  </a:lnTo>
                  <a:lnTo>
                    <a:pt x="137795" y="111379"/>
                  </a:lnTo>
                  <a:lnTo>
                    <a:pt x="142494" y="112141"/>
                  </a:lnTo>
                  <a:lnTo>
                    <a:pt x="149860" y="112141"/>
                  </a:lnTo>
                  <a:lnTo>
                    <a:pt x="151765" y="112014"/>
                  </a:lnTo>
                  <a:lnTo>
                    <a:pt x="153670" y="111760"/>
                  </a:lnTo>
                  <a:lnTo>
                    <a:pt x="155575" y="111633"/>
                  </a:lnTo>
                  <a:lnTo>
                    <a:pt x="168504" y="100330"/>
                  </a:lnTo>
                  <a:lnTo>
                    <a:pt x="168401" y="92964"/>
                  </a:lnTo>
                  <a:lnTo>
                    <a:pt x="168148" y="90297"/>
                  </a:lnTo>
                  <a:lnTo>
                    <a:pt x="168021" y="89281"/>
                  </a:lnTo>
                  <a:lnTo>
                    <a:pt x="167640" y="88519"/>
                  </a:lnTo>
                  <a:lnTo>
                    <a:pt x="167555" y="88265"/>
                  </a:lnTo>
                  <a:lnTo>
                    <a:pt x="153289" y="88265"/>
                  </a:lnTo>
                  <a:lnTo>
                    <a:pt x="151511" y="88011"/>
                  </a:lnTo>
                  <a:lnTo>
                    <a:pt x="150114" y="87249"/>
                  </a:lnTo>
                  <a:lnTo>
                    <a:pt x="148844" y="86614"/>
                  </a:lnTo>
                  <a:lnTo>
                    <a:pt x="147700" y="85471"/>
                  </a:lnTo>
                  <a:lnTo>
                    <a:pt x="146939" y="84074"/>
                  </a:lnTo>
                  <a:lnTo>
                    <a:pt x="146050" y="82804"/>
                  </a:lnTo>
                  <a:lnTo>
                    <a:pt x="145542" y="81025"/>
                  </a:lnTo>
                  <a:lnTo>
                    <a:pt x="144779" y="76708"/>
                  </a:lnTo>
                  <a:lnTo>
                    <a:pt x="144652" y="5715"/>
                  </a:lnTo>
                  <a:lnTo>
                    <a:pt x="144399" y="5080"/>
                  </a:lnTo>
                  <a:lnTo>
                    <a:pt x="137287" y="2159"/>
                  </a:lnTo>
                  <a:lnTo>
                    <a:pt x="133096" y="1905"/>
                  </a:lnTo>
                  <a:close/>
                </a:path>
                <a:path w="300354" h="150494">
                  <a:moveTo>
                    <a:pt x="165989" y="86487"/>
                  </a:moveTo>
                  <a:lnTo>
                    <a:pt x="164973" y="86487"/>
                  </a:lnTo>
                  <a:lnTo>
                    <a:pt x="164465" y="86614"/>
                  </a:lnTo>
                  <a:lnTo>
                    <a:pt x="163957" y="86868"/>
                  </a:lnTo>
                  <a:lnTo>
                    <a:pt x="163575" y="86995"/>
                  </a:lnTo>
                  <a:lnTo>
                    <a:pt x="162941" y="87249"/>
                  </a:lnTo>
                  <a:lnTo>
                    <a:pt x="162178" y="87503"/>
                  </a:lnTo>
                  <a:lnTo>
                    <a:pt x="160400" y="88011"/>
                  </a:lnTo>
                  <a:lnTo>
                    <a:pt x="158115" y="88265"/>
                  </a:lnTo>
                  <a:lnTo>
                    <a:pt x="167555" y="88265"/>
                  </a:lnTo>
                  <a:lnTo>
                    <a:pt x="167132" y="87122"/>
                  </a:lnTo>
                  <a:lnTo>
                    <a:pt x="166370" y="86614"/>
                  </a:lnTo>
                  <a:lnTo>
                    <a:pt x="165989" y="86487"/>
                  </a:lnTo>
                  <a:close/>
                </a:path>
                <a:path w="300354" h="150494">
                  <a:moveTo>
                    <a:pt x="230377" y="0"/>
                  </a:moveTo>
                  <a:lnTo>
                    <a:pt x="217932" y="0"/>
                  </a:lnTo>
                  <a:lnTo>
                    <a:pt x="211074" y="1397"/>
                  </a:lnTo>
                  <a:lnTo>
                    <a:pt x="180340" y="33528"/>
                  </a:lnTo>
                  <a:lnTo>
                    <a:pt x="177165" y="48387"/>
                  </a:lnTo>
                  <a:lnTo>
                    <a:pt x="177194" y="65532"/>
                  </a:lnTo>
                  <a:lnTo>
                    <a:pt x="192024" y="101981"/>
                  </a:lnTo>
                  <a:lnTo>
                    <a:pt x="214757" y="112268"/>
                  </a:lnTo>
                  <a:lnTo>
                    <a:pt x="226441" y="112268"/>
                  </a:lnTo>
                  <a:lnTo>
                    <a:pt x="256794" y="93725"/>
                  </a:lnTo>
                  <a:lnTo>
                    <a:pt x="300204" y="93725"/>
                  </a:lnTo>
                  <a:lnTo>
                    <a:pt x="299974" y="91186"/>
                  </a:lnTo>
                  <a:lnTo>
                    <a:pt x="299847" y="90170"/>
                  </a:lnTo>
                  <a:lnTo>
                    <a:pt x="222503" y="90043"/>
                  </a:lnTo>
                  <a:lnTo>
                    <a:pt x="219201" y="89027"/>
                  </a:lnTo>
                  <a:lnTo>
                    <a:pt x="206031" y="60960"/>
                  </a:lnTo>
                  <a:lnTo>
                    <a:pt x="206097" y="50165"/>
                  </a:lnTo>
                  <a:lnTo>
                    <a:pt x="211074" y="32512"/>
                  </a:lnTo>
                  <a:lnTo>
                    <a:pt x="212725" y="29337"/>
                  </a:lnTo>
                  <a:lnTo>
                    <a:pt x="215011" y="26924"/>
                  </a:lnTo>
                  <a:lnTo>
                    <a:pt x="217677" y="25146"/>
                  </a:lnTo>
                  <a:lnTo>
                    <a:pt x="220472" y="23241"/>
                  </a:lnTo>
                  <a:lnTo>
                    <a:pt x="223774" y="22352"/>
                  </a:lnTo>
                  <a:lnTo>
                    <a:pt x="260365" y="22352"/>
                  </a:lnTo>
                  <a:lnTo>
                    <a:pt x="259461" y="19939"/>
                  </a:lnTo>
                  <a:lnTo>
                    <a:pt x="257175" y="16383"/>
                  </a:lnTo>
                  <a:lnTo>
                    <a:pt x="255016" y="12827"/>
                  </a:lnTo>
                  <a:lnTo>
                    <a:pt x="252349" y="9906"/>
                  </a:lnTo>
                  <a:lnTo>
                    <a:pt x="234569" y="635"/>
                  </a:lnTo>
                  <a:lnTo>
                    <a:pt x="230377" y="0"/>
                  </a:lnTo>
                  <a:close/>
                </a:path>
                <a:path w="300354" h="150494">
                  <a:moveTo>
                    <a:pt x="300204" y="93725"/>
                  </a:moveTo>
                  <a:lnTo>
                    <a:pt x="256794" y="93725"/>
                  </a:lnTo>
                  <a:lnTo>
                    <a:pt x="257683" y="97409"/>
                  </a:lnTo>
                  <a:lnTo>
                    <a:pt x="258825" y="100330"/>
                  </a:lnTo>
                  <a:lnTo>
                    <a:pt x="260350" y="102616"/>
                  </a:lnTo>
                  <a:lnTo>
                    <a:pt x="261747" y="105029"/>
                  </a:lnTo>
                  <a:lnTo>
                    <a:pt x="263651" y="106934"/>
                  </a:lnTo>
                  <a:lnTo>
                    <a:pt x="267970" y="109728"/>
                  </a:lnTo>
                  <a:lnTo>
                    <a:pt x="270383" y="110744"/>
                  </a:lnTo>
                  <a:lnTo>
                    <a:pt x="273176" y="111252"/>
                  </a:lnTo>
                  <a:lnTo>
                    <a:pt x="275844" y="111887"/>
                  </a:lnTo>
                  <a:lnTo>
                    <a:pt x="278892" y="112268"/>
                  </a:lnTo>
                  <a:lnTo>
                    <a:pt x="283972" y="112268"/>
                  </a:lnTo>
                  <a:lnTo>
                    <a:pt x="285750" y="112141"/>
                  </a:lnTo>
                  <a:lnTo>
                    <a:pt x="287400" y="111887"/>
                  </a:lnTo>
                  <a:lnTo>
                    <a:pt x="289051" y="111760"/>
                  </a:lnTo>
                  <a:lnTo>
                    <a:pt x="292226" y="111252"/>
                  </a:lnTo>
                  <a:lnTo>
                    <a:pt x="293750" y="110871"/>
                  </a:lnTo>
                  <a:lnTo>
                    <a:pt x="295021" y="110617"/>
                  </a:lnTo>
                  <a:lnTo>
                    <a:pt x="299720" y="105537"/>
                  </a:lnTo>
                  <a:lnTo>
                    <a:pt x="300100" y="104012"/>
                  </a:lnTo>
                  <a:lnTo>
                    <a:pt x="300204" y="93725"/>
                  </a:lnTo>
                  <a:close/>
                </a:path>
                <a:path w="300354" h="150494">
                  <a:moveTo>
                    <a:pt x="260365" y="22352"/>
                  </a:moveTo>
                  <a:lnTo>
                    <a:pt x="230504" y="22352"/>
                  </a:lnTo>
                  <a:lnTo>
                    <a:pt x="233172" y="22987"/>
                  </a:lnTo>
                  <a:lnTo>
                    <a:pt x="235839" y="24257"/>
                  </a:lnTo>
                  <a:lnTo>
                    <a:pt x="238378" y="25654"/>
                  </a:lnTo>
                  <a:lnTo>
                    <a:pt x="240665" y="27686"/>
                  </a:lnTo>
                  <a:lnTo>
                    <a:pt x="242570" y="30353"/>
                  </a:lnTo>
                  <a:lnTo>
                    <a:pt x="244601" y="33147"/>
                  </a:lnTo>
                  <a:lnTo>
                    <a:pt x="246125" y="36575"/>
                  </a:lnTo>
                  <a:lnTo>
                    <a:pt x="247269" y="40894"/>
                  </a:lnTo>
                  <a:lnTo>
                    <a:pt x="248412" y="45085"/>
                  </a:lnTo>
                  <a:lnTo>
                    <a:pt x="248920" y="50165"/>
                  </a:lnTo>
                  <a:lnTo>
                    <a:pt x="248920" y="60960"/>
                  </a:lnTo>
                  <a:lnTo>
                    <a:pt x="248412" y="65532"/>
                  </a:lnTo>
                  <a:lnTo>
                    <a:pt x="247396" y="69596"/>
                  </a:lnTo>
                  <a:lnTo>
                    <a:pt x="246379" y="73787"/>
                  </a:lnTo>
                  <a:lnTo>
                    <a:pt x="244983" y="77343"/>
                  </a:lnTo>
                  <a:lnTo>
                    <a:pt x="243077" y="80391"/>
                  </a:lnTo>
                  <a:lnTo>
                    <a:pt x="241300" y="83312"/>
                  </a:lnTo>
                  <a:lnTo>
                    <a:pt x="238887" y="85725"/>
                  </a:lnTo>
                  <a:lnTo>
                    <a:pt x="236093" y="87375"/>
                  </a:lnTo>
                  <a:lnTo>
                    <a:pt x="233299" y="89154"/>
                  </a:lnTo>
                  <a:lnTo>
                    <a:pt x="230124" y="90043"/>
                  </a:lnTo>
                  <a:lnTo>
                    <a:pt x="299810" y="90043"/>
                  </a:lnTo>
                  <a:lnTo>
                    <a:pt x="299550" y="89154"/>
                  </a:lnTo>
                  <a:lnTo>
                    <a:pt x="286131" y="89154"/>
                  </a:lnTo>
                  <a:lnTo>
                    <a:pt x="284988" y="88900"/>
                  </a:lnTo>
                  <a:lnTo>
                    <a:pt x="283718" y="88392"/>
                  </a:lnTo>
                  <a:lnTo>
                    <a:pt x="282575" y="87757"/>
                  </a:lnTo>
                  <a:lnTo>
                    <a:pt x="281432" y="86741"/>
                  </a:lnTo>
                  <a:lnTo>
                    <a:pt x="280543" y="85090"/>
                  </a:lnTo>
                  <a:lnTo>
                    <a:pt x="279526" y="83439"/>
                  </a:lnTo>
                  <a:lnTo>
                    <a:pt x="278765" y="81153"/>
                  </a:lnTo>
                  <a:lnTo>
                    <a:pt x="278257" y="78359"/>
                  </a:lnTo>
                  <a:lnTo>
                    <a:pt x="277622" y="75437"/>
                  </a:lnTo>
                  <a:lnTo>
                    <a:pt x="277368" y="71628"/>
                  </a:lnTo>
                  <a:lnTo>
                    <a:pt x="277241" y="67056"/>
                  </a:lnTo>
                  <a:lnTo>
                    <a:pt x="278511" y="63754"/>
                  </a:lnTo>
                  <a:lnTo>
                    <a:pt x="279781" y="60325"/>
                  </a:lnTo>
                  <a:lnTo>
                    <a:pt x="281050" y="56515"/>
                  </a:lnTo>
                  <a:lnTo>
                    <a:pt x="282194" y="52705"/>
                  </a:lnTo>
                  <a:lnTo>
                    <a:pt x="284479" y="44831"/>
                  </a:lnTo>
                  <a:lnTo>
                    <a:pt x="285528" y="40640"/>
                  </a:lnTo>
                  <a:lnTo>
                    <a:pt x="287614" y="32512"/>
                  </a:lnTo>
                  <a:lnTo>
                    <a:pt x="288493" y="28575"/>
                  </a:lnTo>
                  <a:lnTo>
                    <a:pt x="262000" y="28575"/>
                  </a:lnTo>
                  <a:lnTo>
                    <a:pt x="260985" y="24003"/>
                  </a:lnTo>
                  <a:lnTo>
                    <a:pt x="260365" y="22352"/>
                  </a:lnTo>
                  <a:close/>
                </a:path>
                <a:path w="300354" h="150494">
                  <a:moveTo>
                    <a:pt x="298069" y="87249"/>
                  </a:moveTo>
                  <a:lnTo>
                    <a:pt x="297052" y="87249"/>
                  </a:lnTo>
                  <a:lnTo>
                    <a:pt x="296545" y="87375"/>
                  </a:lnTo>
                  <a:lnTo>
                    <a:pt x="295910" y="87503"/>
                  </a:lnTo>
                  <a:lnTo>
                    <a:pt x="295275" y="87757"/>
                  </a:lnTo>
                  <a:lnTo>
                    <a:pt x="294513" y="88011"/>
                  </a:lnTo>
                  <a:lnTo>
                    <a:pt x="293624" y="88265"/>
                  </a:lnTo>
                  <a:lnTo>
                    <a:pt x="292862" y="88392"/>
                  </a:lnTo>
                  <a:lnTo>
                    <a:pt x="291973" y="88646"/>
                  </a:lnTo>
                  <a:lnTo>
                    <a:pt x="290829" y="88900"/>
                  </a:lnTo>
                  <a:lnTo>
                    <a:pt x="289814" y="89154"/>
                  </a:lnTo>
                  <a:lnTo>
                    <a:pt x="299550" y="89154"/>
                  </a:lnTo>
                  <a:lnTo>
                    <a:pt x="299339" y="88519"/>
                  </a:lnTo>
                  <a:lnTo>
                    <a:pt x="299085" y="88011"/>
                  </a:lnTo>
                  <a:lnTo>
                    <a:pt x="298450" y="87375"/>
                  </a:lnTo>
                  <a:lnTo>
                    <a:pt x="298069" y="87249"/>
                  </a:lnTo>
                  <a:close/>
                </a:path>
                <a:path w="300354" h="150494">
                  <a:moveTo>
                    <a:pt x="281177" y="1905"/>
                  </a:moveTo>
                  <a:lnTo>
                    <a:pt x="276478" y="1905"/>
                  </a:lnTo>
                  <a:lnTo>
                    <a:pt x="274827" y="2032"/>
                  </a:lnTo>
                  <a:lnTo>
                    <a:pt x="273431" y="2032"/>
                  </a:lnTo>
                  <a:lnTo>
                    <a:pt x="272034" y="2159"/>
                  </a:lnTo>
                  <a:lnTo>
                    <a:pt x="270891" y="2412"/>
                  </a:lnTo>
                  <a:lnTo>
                    <a:pt x="269113" y="2667"/>
                  </a:lnTo>
                  <a:lnTo>
                    <a:pt x="266065" y="6096"/>
                  </a:lnTo>
                  <a:lnTo>
                    <a:pt x="265811" y="7239"/>
                  </a:lnTo>
                  <a:lnTo>
                    <a:pt x="265684" y="8762"/>
                  </a:lnTo>
                  <a:lnTo>
                    <a:pt x="265149" y="12827"/>
                  </a:lnTo>
                  <a:lnTo>
                    <a:pt x="264645" y="15240"/>
                  </a:lnTo>
                  <a:lnTo>
                    <a:pt x="263651" y="20955"/>
                  </a:lnTo>
                  <a:lnTo>
                    <a:pt x="262000" y="28575"/>
                  </a:lnTo>
                  <a:lnTo>
                    <a:pt x="288493" y="28575"/>
                  </a:lnTo>
                  <a:lnTo>
                    <a:pt x="290449" y="18287"/>
                  </a:lnTo>
                  <a:lnTo>
                    <a:pt x="290974" y="15112"/>
                  </a:lnTo>
                  <a:lnTo>
                    <a:pt x="291719" y="9779"/>
                  </a:lnTo>
                  <a:lnTo>
                    <a:pt x="291719" y="4825"/>
                  </a:lnTo>
                  <a:lnTo>
                    <a:pt x="291211" y="4318"/>
                  </a:lnTo>
                  <a:lnTo>
                    <a:pt x="290829" y="3810"/>
                  </a:lnTo>
                  <a:lnTo>
                    <a:pt x="290195" y="3302"/>
                  </a:lnTo>
                  <a:lnTo>
                    <a:pt x="289178" y="3048"/>
                  </a:lnTo>
                  <a:lnTo>
                    <a:pt x="288290" y="2667"/>
                  </a:lnTo>
                  <a:lnTo>
                    <a:pt x="286893" y="2412"/>
                  </a:lnTo>
                  <a:lnTo>
                    <a:pt x="285115" y="2159"/>
                  </a:lnTo>
                  <a:lnTo>
                    <a:pt x="281177" y="1905"/>
                  </a:lnTo>
                  <a:close/>
                </a:path>
              </a:pathLst>
            </a:custGeom>
            <a:solidFill>
              <a:srgbClr val="6D747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7038847" y="2202179"/>
              <a:ext cx="237212" cy="112268"/>
            </a:xfrm>
            <a:prstGeom prst="rect">
              <a:avLst/>
            </a:prstGeom>
            <a:blipFill>
              <a:blip r:embed="rId1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7388605" y="2150363"/>
              <a:ext cx="467462" cy="164084"/>
            </a:xfrm>
            <a:prstGeom prst="rect">
              <a:avLst/>
            </a:prstGeom>
            <a:blipFill>
              <a:blip r:embed="rId1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7958835" y="2202179"/>
              <a:ext cx="307975" cy="112395"/>
            </a:xfrm>
            <a:custGeom>
              <a:avLst/>
              <a:gdLst/>
              <a:ahLst/>
              <a:cxnLst/>
              <a:rect l="l" t="t" r="r" b="b"/>
              <a:pathLst>
                <a:path w="307975" h="112394">
                  <a:moveTo>
                    <a:pt x="100711" y="25527"/>
                  </a:moveTo>
                  <a:lnTo>
                    <a:pt x="73660" y="25527"/>
                  </a:lnTo>
                  <a:lnTo>
                    <a:pt x="72954" y="35179"/>
                  </a:lnTo>
                  <a:lnTo>
                    <a:pt x="72476" y="43561"/>
                  </a:lnTo>
                  <a:lnTo>
                    <a:pt x="72260" y="48762"/>
                  </a:lnTo>
                  <a:lnTo>
                    <a:pt x="72140" y="52324"/>
                  </a:lnTo>
                  <a:lnTo>
                    <a:pt x="72017" y="67183"/>
                  </a:lnTo>
                  <a:lnTo>
                    <a:pt x="72517" y="74803"/>
                  </a:lnTo>
                  <a:lnTo>
                    <a:pt x="89535" y="109855"/>
                  </a:lnTo>
                  <a:lnTo>
                    <a:pt x="100203" y="111887"/>
                  </a:lnTo>
                  <a:lnTo>
                    <a:pt x="106425" y="111887"/>
                  </a:lnTo>
                  <a:lnTo>
                    <a:pt x="119253" y="109093"/>
                  </a:lnTo>
                  <a:lnTo>
                    <a:pt x="120269" y="108712"/>
                  </a:lnTo>
                  <a:lnTo>
                    <a:pt x="123219" y="103886"/>
                  </a:lnTo>
                  <a:lnTo>
                    <a:pt x="123571" y="102362"/>
                  </a:lnTo>
                  <a:lnTo>
                    <a:pt x="123698" y="101092"/>
                  </a:lnTo>
                  <a:lnTo>
                    <a:pt x="123698" y="92710"/>
                  </a:lnTo>
                  <a:lnTo>
                    <a:pt x="123444" y="90043"/>
                  </a:lnTo>
                  <a:lnTo>
                    <a:pt x="123190" y="89027"/>
                  </a:lnTo>
                  <a:lnTo>
                    <a:pt x="122893" y="88265"/>
                  </a:lnTo>
                  <a:lnTo>
                    <a:pt x="109728" y="88265"/>
                  </a:lnTo>
                  <a:lnTo>
                    <a:pt x="108585" y="88137"/>
                  </a:lnTo>
                  <a:lnTo>
                    <a:pt x="101981" y="78740"/>
                  </a:lnTo>
                  <a:lnTo>
                    <a:pt x="101219" y="76073"/>
                  </a:lnTo>
                  <a:lnTo>
                    <a:pt x="100711" y="72390"/>
                  </a:lnTo>
                  <a:lnTo>
                    <a:pt x="99949" y="63119"/>
                  </a:lnTo>
                  <a:lnTo>
                    <a:pt x="100064" y="39735"/>
                  </a:lnTo>
                  <a:lnTo>
                    <a:pt x="100203" y="35179"/>
                  </a:lnTo>
                  <a:lnTo>
                    <a:pt x="100711" y="25527"/>
                  </a:lnTo>
                  <a:close/>
                </a:path>
                <a:path w="307975" h="112394">
                  <a:moveTo>
                    <a:pt x="45720" y="25527"/>
                  </a:moveTo>
                  <a:lnTo>
                    <a:pt x="18415" y="25527"/>
                  </a:lnTo>
                  <a:lnTo>
                    <a:pt x="18326" y="34551"/>
                  </a:lnTo>
                  <a:lnTo>
                    <a:pt x="18208" y="39735"/>
                  </a:lnTo>
                  <a:lnTo>
                    <a:pt x="14097" y="79248"/>
                  </a:lnTo>
                  <a:lnTo>
                    <a:pt x="7493" y="101092"/>
                  </a:lnTo>
                  <a:lnTo>
                    <a:pt x="6985" y="102616"/>
                  </a:lnTo>
                  <a:lnTo>
                    <a:pt x="6439" y="104012"/>
                  </a:lnTo>
                  <a:lnTo>
                    <a:pt x="5991" y="105537"/>
                  </a:lnTo>
                  <a:lnTo>
                    <a:pt x="5969" y="107950"/>
                  </a:lnTo>
                  <a:lnTo>
                    <a:pt x="6350" y="108458"/>
                  </a:lnTo>
                  <a:lnTo>
                    <a:pt x="6731" y="108839"/>
                  </a:lnTo>
                  <a:lnTo>
                    <a:pt x="7493" y="109220"/>
                  </a:lnTo>
                  <a:lnTo>
                    <a:pt x="8509" y="109474"/>
                  </a:lnTo>
                  <a:lnTo>
                    <a:pt x="9525" y="109855"/>
                  </a:lnTo>
                  <a:lnTo>
                    <a:pt x="11049" y="110109"/>
                  </a:lnTo>
                  <a:lnTo>
                    <a:pt x="14732" y="110362"/>
                  </a:lnTo>
                  <a:lnTo>
                    <a:pt x="25781" y="110362"/>
                  </a:lnTo>
                  <a:lnTo>
                    <a:pt x="28575" y="110109"/>
                  </a:lnTo>
                  <a:lnTo>
                    <a:pt x="29591" y="109855"/>
                  </a:lnTo>
                  <a:lnTo>
                    <a:pt x="30607" y="109728"/>
                  </a:lnTo>
                  <a:lnTo>
                    <a:pt x="31369" y="109474"/>
                  </a:lnTo>
                  <a:lnTo>
                    <a:pt x="32004" y="109220"/>
                  </a:lnTo>
                  <a:lnTo>
                    <a:pt x="33274" y="108585"/>
                  </a:lnTo>
                  <a:lnTo>
                    <a:pt x="33655" y="108077"/>
                  </a:lnTo>
                  <a:lnTo>
                    <a:pt x="34036" y="107696"/>
                  </a:lnTo>
                  <a:lnTo>
                    <a:pt x="34417" y="107187"/>
                  </a:lnTo>
                  <a:lnTo>
                    <a:pt x="34798" y="106299"/>
                  </a:lnTo>
                  <a:lnTo>
                    <a:pt x="35179" y="105537"/>
                  </a:lnTo>
                  <a:lnTo>
                    <a:pt x="36586" y="102362"/>
                  </a:lnTo>
                  <a:lnTo>
                    <a:pt x="36957" y="101473"/>
                  </a:lnTo>
                  <a:lnTo>
                    <a:pt x="37973" y="98552"/>
                  </a:lnTo>
                  <a:lnTo>
                    <a:pt x="39243" y="94107"/>
                  </a:lnTo>
                  <a:lnTo>
                    <a:pt x="40513" y="89789"/>
                  </a:lnTo>
                  <a:lnTo>
                    <a:pt x="41656" y="84328"/>
                  </a:lnTo>
                  <a:lnTo>
                    <a:pt x="42545" y="77978"/>
                  </a:lnTo>
                  <a:lnTo>
                    <a:pt x="43561" y="71628"/>
                  </a:lnTo>
                  <a:lnTo>
                    <a:pt x="44450" y="64135"/>
                  </a:lnTo>
                  <a:lnTo>
                    <a:pt x="45362" y="48762"/>
                  </a:lnTo>
                  <a:lnTo>
                    <a:pt x="45572" y="42957"/>
                  </a:lnTo>
                  <a:lnTo>
                    <a:pt x="45652" y="39735"/>
                  </a:lnTo>
                  <a:lnTo>
                    <a:pt x="45720" y="25527"/>
                  </a:lnTo>
                  <a:close/>
                </a:path>
                <a:path w="307975" h="112394">
                  <a:moveTo>
                    <a:pt x="121412" y="86487"/>
                  </a:moveTo>
                  <a:lnTo>
                    <a:pt x="120269" y="86487"/>
                  </a:lnTo>
                  <a:lnTo>
                    <a:pt x="118999" y="86868"/>
                  </a:lnTo>
                  <a:lnTo>
                    <a:pt x="116840" y="87375"/>
                  </a:lnTo>
                  <a:lnTo>
                    <a:pt x="114681" y="88011"/>
                  </a:lnTo>
                  <a:lnTo>
                    <a:pt x="112775" y="88265"/>
                  </a:lnTo>
                  <a:lnTo>
                    <a:pt x="122893" y="88265"/>
                  </a:lnTo>
                  <a:lnTo>
                    <a:pt x="122682" y="87630"/>
                  </a:lnTo>
                  <a:lnTo>
                    <a:pt x="122428" y="87122"/>
                  </a:lnTo>
                  <a:lnTo>
                    <a:pt x="122047" y="86868"/>
                  </a:lnTo>
                  <a:lnTo>
                    <a:pt x="121793" y="86614"/>
                  </a:lnTo>
                  <a:lnTo>
                    <a:pt x="121412" y="86487"/>
                  </a:lnTo>
                  <a:close/>
                </a:path>
                <a:path w="307975" h="112394">
                  <a:moveTo>
                    <a:pt x="116205" y="2540"/>
                  </a:moveTo>
                  <a:lnTo>
                    <a:pt x="3810" y="2540"/>
                  </a:lnTo>
                  <a:lnTo>
                    <a:pt x="3048" y="2794"/>
                  </a:lnTo>
                  <a:lnTo>
                    <a:pt x="0" y="12065"/>
                  </a:lnTo>
                  <a:lnTo>
                    <a:pt x="0" y="17907"/>
                  </a:lnTo>
                  <a:lnTo>
                    <a:pt x="381" y="20828"/>
                  </a:lnTo>
                  <a:lnTo>
                    <a:pt x="1270" y="22733"/>
                  </a:lnTo>
                  <a:lnTo>
                    <a:pt x="2032" y="24511"/>
                  </a:lnTo>
                  <a:lnTo>
                    <a:pt x="3175" y="25527"/>
                  </a:lnTo>
                  <a:lnTo>
                    <a:pt x="116713" y="25527"/>
                  </a:lnTo>
                  <a:lnTo>
                    <a:pt x="117983" y="24511"/>
                  </a:lnTo>
                  <a:lnTo>
                    <a:pt x="118745" y="22733"/>
                  </a:lnTo>
                  <a:lnTo>
                    <a:pt x="119634" y="20828"/>
                  </a:lnTo>
                  <a:lnTo>
                    <a:pt x="120015" y="17907"/>
                  </a:lnTo>
                  <a:lnTo>
                    <a:pt x="119888" y="10160"/>
                  </a:lnTo>
                  <a:lnTo>
                    <a:pt x="119634" y="7239"/>
                  </a:lnTo>
                  <a:lnTo>
                    <a:pt x="116967" y="2794"/>
                  </a:lnTo>
                  <a:lnTo>
                    <a:pt x="116205" y="2540"/>
                  </a:lnTo>
                  <a:close/>
                </a:path>
                <a:path w="307975" h="112394">
                  <a:moveTo>
                    <a:pt x="159004" y="1905"/>
                  </a:moveTo>
                  <a:lnTo>
                    <a:pt x="153543" y="1905"/>
                  </a:lnTo>
                  <a:lnTo>
                    <a:pt x="149606" y="2159"/>
                  </a:lnTo>
                  <a:lnTo>
                    <a:pt x="142494" y="5715"/>
                  </a:lnTo>
                  <a:lnTo>
                    <a:pt x="142494" y="81661"/>
                  </a:lnTo>
                  <a:lnTo>
                    <a:pt x="149860" y="103250"/>
                  </a:lnTo>
                  <a:lnTo>
                    <a:pt x="152400" y="106299"/>
                  </a:lnTo>
                  <a:lnTo>
                    <a:pt x="155702" y="108458"/>
                  </a:lnTo>
                  <a:lnTo>
                    <a:pt x="159639" y="109855"/>
                  </a:lnTo>
                  <a:lnTo>
                    <a:pt x="163703" y="111379"/>
                  </a:lnTo>
                  <a:lnTo>
                    <a:pt x="168402" y="112141"/>
                  </a:lnTo>
                  <a:lnTo>
                    <a:pt x="175768" y="112141"/>
                  </a:lnTo>
                  <a:lnTo>
                    <a:pt x="177673" y="112014"/>
                  </a:lnTo>
                  <a:lnTo>
                    <a:pt x="179578" y="111760"/>
                  </a:lnTo>
                  <a:lnTo>
                    <a:pt x="181483" y="111633"/>
                  </a:lnTo>
                  <a:lnTo>
                    <a:pt x="194412" y="100330"/>
                  </a:lnTo>
                  <a:lnTo>
                    <a:pt x="194310" y="92964"/>
                  </a:lnTo>
                  <a:lnTo>
                    <a:pt x="194056" y="90297"/>
                  </a:lnTo>
                  <a:lnTo>
                    <a:pt x="193929" y="89281"/>
                  </a:lnTo>
                  <a:lnTo>
                    <a:pt x="193548" y="88519"/>
                  </a:lnTo>
                  <a:lnTo>
                    <a:pt x="193463" y="88265"/>
                  </a:lnTo>
                  <a:lnTo>
                    <a:pt x="179197" y="88265"/>
                  </a:lnTo>
                  <a:lnTo>
                    <a:pt x="177419" y="88011"/>
                  </a:lnTo>
                  <a:lnTo>
                    <a:pt x="176022" y="87249"/>
                  </a:lnTo>
                  <a:lnTo>
                    <a:pt x="174752" y="86614"/>
                  </a:lnTo>
                  <a:lnTo>
                    <a:pt x="173609" y="85471"/>
                  </a:lnTo>
                  <a:lnTo>
                    <a:pt x="172847" y="84074"/>
                  </a:lnTo>
                  <a:lnTo>
                    <a:pt x="171958" y="82804"/>
                  </a:lnTo>
                  <a:lnTo>
                    <a:pt x="171450" y="81025"/>
                  </a:lnTo>
                  <a:lnTo>
                    <a:pt x="170688" y="76708"/>
                  </a:lnTo>
                  <a:lnTo>
                    <a:pt x="170561" y="5715"/>
                  </a:lnTo>
                  <a:lnTo>
                    <a:pt x="170307" y="5080"/>
                  </a:lnTo>
                  <a:lnTo>
                    <a:pt x="163195" y="2159"/>
                  </a:lnTo>
                  <a:lnTo>
                    <a:pt x="159004" y="1905"/>
                  </a:lnTo>
                  <a:close/>
                </a:path>
                <a:path w="307975" h="112394">
                  <a:moveTo>
                    <a:pt x="191897" y="86487"/>
                  </a:moveTo>
                  <a:lnTo>
                    <a:pt x="190881" y="86487"/>
                  </a:lnTo>
                  <a:lnTo>
                    <a:pt x="190373" y="86614"/>
                  </a:lnTo>
                  <a:lnTo>
                    <a:pt x="189865" y="86868"/>
                  </a:lnTo>
                  <a:lnTo>
                    <a:pt x="189484" y="86995"/>
                  </a:lnTo>
                  <a:lnTo>
                    <a:pt x="188849" y="87249"/>
                  </a:lnTo>
                  <a:lnTo>
                    <a:pt x="188087" y="87503"/>
                  </a:lnTo>
                  <a:lnTo>
                    <a:pt x="186309" y="88011"/>
                  </a:lnTo>
                  <a:lnTo>
                    <a:pt x="184023" y="88265"/>
                  </a:lnTo>
                  <a:lnTo>
                    <a:pt x="193463" y="88265"/>
                  </a:lnTo>
                  <a:lnTo>
                    <a:pt x="193040" y="87122"/>
                  </a:lnTo>
                  <a:lnTo>
                    <a:pt x="192278" y="86614"/>
                  </a:lnTo>
                  <a:lnTo>
                    <a:pt x="191897" y="86487"/>
                  </a:lnTo>
                  <a:close/>
                </a:path>
                <a:path w="307975" h="112394">
                  <a:moveTo>
                    <a:pt x="264541" y="0"/>
                  </a:moveTo>
                  <a:lnTo>
                    <a:pt x="246507" y="0"/>
                  </a:lnTo>
                  <a:lnTo>
                    <a:pt x="238506" y="1397"/>
                  </a:lnTo>
                  <a:lnTo>
                    <a:pt x="231775" y="4191"/>
                  </a:lnTo>
                  <a:lnTo>
                    <a:pt x="224917" y="6858"/>
                  </a:lnTo>
                  <a:lnTo>
                    <a:pt x="219202" y="10795"/>
                  </a:lnTo>
                  <a:lnTo>
                    <a:pt x="214757" y="15875"/>
                  </a:lnTo>
                  <a:lnTo>
                    <a:pt x="210185" y="20828"/>
                  </a:lnTo>
                  <a:lnTo>
                    <a:pt x="206756" y="26924"/>
                  </a:lnTo>
                  <a:lnTo>
                    <a:pt x="202184" y="40894"/>
                  </a:lnTo>
                  <a:lnTo>
                    <a:pt x="201041" y="48641"/>
                  </a:lnTo>
                  <a:lnTo>
                    <a:pt x="201096" y="66294"/>
                  </a:lnTo>
                  <a:lnTo>
                    <a:pt x="218059" y="102616"/>
                  </a:lnTo>
                  <a:lnTo>
                    <a:pt x="230124" y="108585"/>
                  </a:lnTo>
                  <a:lnTo>
                    <a:pt x="236600" y="111125"/>
                  </a:lnTo>
                  <a:lnTo>
                    <a:pt x="244348" y="112268"/>
                  </a:lnTo>
                  <a:lnTo>
                    <a:pt x="262382" y="112268"/>
                  </a:lnTo>
                  <a:lnTo>
                    <a:pt x="298831" y="91440"/>
                  </a:lnTo>
                  <a:lnTo>
                    <a:pt x="299688" y="89916"/>
                  </a:lnTo>
                  <a:lnTo>
                    <a:pt x="249555" y="89916"/>
                  </a:lnTo>
                  <a:lnTo>
                    <a:pt x="245745" y="89027"/>
                  </a:lnTo>
                  <a:lnTo>
                    <a:pt x="242570" y="87375"/>
                  </a:lnTo>
                  <a:lnTo>
                    <a:pt x="239522" y="85725"/>
                  </a:lnTo>
                  <a:lnTo>
                    <a:pt x="236982" y="83312"/>
                  </a:lnTo>
                  <a:lnTo>
                    <a:pt x="235204" y="80264"/>
                  </a:lnTo>
                  <a:lnTo>
                    <a:pt x="233299" y="77216"/>
                  </a:lnTo>
                  <a:lnTo>
                    <a:pt x="232029" y="73660"/>
                  </a:lnTo>
                  <a:lnTo>
                    <a:pt x="231267" y="69469"/>
                  </a:lnTo>
                  <a:lnTo>
                    <a:pt x="230378" y="65405"/>
                  </a:lnTo>
                  <a:lnTo>
                    <a:pt x="230060" y="61595"/>
                  </a:lnTo>
                  <a:lnTo>
                    <a:pt x="229997" y="50673"/>
                  </a:lnTo>
                  <a:lnTo>
                    <a:pt x="230505" y="45974"/>
                  </a:lnTo>
                  <a:lnTo>
                    <a:pt x="250444" y="22225"/>
                  </a:lnTo>
                  <a:lnTo>
                    <a:pt x="301173" y="22225"/>
                  </a:lnTo>
                  <a:lnTo>
                    <a:pt x="299339" y="19050"/>
                  </a:lnTo>
                  <a:lnTo>
                    <a:pt x="295148" y="14350"/>
                  </a:lnTo>
                  <a:lnTo>
                    <a:pt x="290830" y="9652"/>
                  </a:lnTo>
                  <a:lnTo>
                    <a:pt x="285369" y="6096"/>
                  </a:lnTo>
                  <a:lnTo>
                    <a:pt x="272288" y="1270"/>
                  </a:lnTo>
                  <a:lnTo>
                    <a:pt x="264541" y="0"/>
                  </a:lnTo>
                  <a:close/>
                </a:path>
                <a:path w="307975" h="112394">
                  <a:moveTo>
                    <a:pt x="301173" y="22225"/>
                  </a:moveTo>
                  <a:lnTo>
                    <a:pt x="259334" y="22225"/>
                  </a:lnTo>
                  <a:lnTo>
                    <a:pt x="263271" y="23114"/>
                  </a:lnTo>
                  <a:lnTo>
                    <a:pt x="266319" y="24765"/>
                  </a:lnTo>
                  <a:lnTo>
                    <a:pt x="269367" y="26543"/>
                  </a:lnTo>
                  <a:lnTo>
                    <a:pt x="271907" y="28956"/>
                  </a:lnTo>
                  <a:lnTo>
                    <a:pt x="273685" y="32004"/>
                  </a:lnTo>
                  <a:lnTo>
                    <a:pt x="275590" y="35052"/>
                  </a:lnTo>
                  <a:lnTo>
                    <a:pt x="276987" y="38608"/>
                  </a:lnTo>
                  <a:lnTo>
                    <a:pt x="278511" y="46862"/>
                  </a:lnTo>
                  <a:lnTo>
                    <a:pt x="278828" y="50673"/>
                  </a:lnTo>
                  <a:lnTo>
                    <a:pt x="278892" y="61595"/>
                  </a:lnTo>
                  <a:lnTo>
                    <a:pt x="278384" y="66294"/>
                  </a:lnTo>
                  <a:lnTo>
                    <a:pt x="277368" y="70358"/>
                  </a:lnTo>
                  <a:lnTo>
                    <a:pt x="276479" y="74549"/>
                  </a:lnTo>
                  <a:lnTo>
                    <a:pt x="274955" y="78105"/>
                  </a:lnTo>
                  <a:lnTo>
                    <a:pt x="272923" y="80899"/>
                  </a:lnTo>
                  <a:lnTo>
                    <a:pt x="270891" y="83820"/>
                  </a:lnTo>
                  <a:lnTo>
                    <a:pt x="268350" y="86106"/>
                  </a:lnTo>
                  <a:lnTo>
                    <a:pt x="265303" y="87630"/>
                  </a:lnTo>
                  <a:lnTo>
                    <a:pt x="262128" y="89154"/>
                  </a:lnTo>
                  <a:lnTo>
                    <a:pt x="258445" y="89916"/>
                  </a:lnTo>
                  <a:lnTo>
                    <a:pt x="299688" y="89916"/>
                  </a:lnTo>
                  <a:lnTo>
                    <a:pt x="302260" y="85344"/>
                  </a:lnTo>
                  <a:lnTo>
                    <a:pt x="304502" y="78105"/>
                  </a:lnTo>
                  <a:lnTo>
                    <a:pt x="306705" y="71374"/>
                  </a:lnTo>
                  <a:lnTo>
                    <a:pt x="307848" y="63627"/>
                  </a:lnTo>
                  <a:lnTo>
                    <a:pt x="307792" y="45974"/>
                  </a:lnTo>
                  <a:lnTo>
                    <a:pt x="306705" y="38481"/>
                  </a:lnTo>
                  <a:lnTo>
                    <a:pt x="302641" y="24765"/>
                  </a:lnTo>
                  <a:lnTo>
                    <a:pt x="301173" y="22225"/>
                  </a:lnTo>
                  <a:close/>
                </a:path>
              </a:pathLst>
            </a:custGeom>
            <a:solidFill>
              <a:srgbClr val="6D747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8382254" y="2150363"/>
              <a:ext cx="768096" cy="199389"/>
            </a:xfrm>
            <a:prstGeom prst="rect">
              <a:avLst/>
            </a:prstGeom>
            <a:blipFill>
              <a:blip r:embed="rId1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9263253" y="2202179"/>
              <a:ext cx="106806" cy="112268"/>
            </a:xfrm>
            <a:prstGeom prst="rect">
              <a:avLst/>
            </a:prstGeom>
            <a:blipFill>
              <a:blip r:embed="rId1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599808" y="2424683"/>
              <a:ext cx="1402600" cy="202056"/>
            </a:xfrm>
            <a:prstGeom prst="rect">
              <a:avLst/>
            </a:prstGeom>
            <a:blipFill>
              <a:blip r:embed="rId1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2089912" y="2424683"/>
              <a:ext cx="628395" cy="202056"/>
            </a:xfrm>
            <a:prstGeom prst="rect">
              <a:avLst/>
            </a:prstGeom>
            <a:blipFill>
              <a:blip r:embed="rId1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2799969" y="2424683"/>
              <a:ext cx="496696" cy="202056"/>
            </a:xfrm>
            <a:prstGeom prst="rect">
              <a:avLst/>
            </a:prstGeom>
            <a:blipFill>
              <a:blip r:embed="rId2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3372992" y="2424683"/>
              <a:ext cx="955040" cy="202056"/>
            </a:xfrm>
            <a:prstGeom prst="rect">
              <a:avLst/>
            </a:prstGeom>
            <a:blipFill>
              <a:blip r:embed="rId2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4396994" y="2476500"/>
              <a:ext cx="313690" cy="112395"/>
            </a:xfrm>
            <a:custGeom>
              <a:avLst/>
              <a:gdLst/>
              <a:ahLst/>
              <a:cxnLst/>
              <a:rect l="l" t="t" r="r" b="b"/>
              <a:pathLst>
                <a:path w="313689" h="112394">
                  <a:moveTo>
                    <a:pt x="53847" y="25526"/>
                  </a:moveTo>
                  <a:lnTo>
                    <a:pt x="26669" y="25526"/>
                  </a:lnTo>
                  <a:lnTo>
                    <a:pt x="26288" y="28321"/>
                  </a:lnTo>
                  <a:lnTo>
                    <a:pt x="26161" y="31241"/>
                  </a:lnTo>
                  <a:lnTo>
                    <a:pt x="25907" y="34289"/>
                  </a:lnTo>
                  <a:lnTo>
                    <a:pt x="25780" y="37337"/>
                  </a:lnTo>
                  <a:lnTo>
                    <a:pt x="25526" y="40386"/>
                  </a:lnTo>
                  <a:lnTo>
                    <a:pt x="25145" y="48895"/>
                  </a:lnTo>
                  <a:lnTo>
                    <a:pt x="27124" y="87249"/>
                  </a:lnTo>
                  <a:lnTo>
                    <a:pt x="28227" y="91059"/>
                  </a:lnTo>
                  <a:lnTo>
                    <a:pt x="29209" y="94741"/>
                  </a:lnTo>
                  <a:lnTo>
                    <a:pt x="53339" y="111887"/>
                  </a:lnTo>
                  <a:lnTo>
                    <a:pt x="59689" y="111887"/>
                  </a:lnTo>
                  <a:lnTo>
                    <a:pt x="74167" y="109092"/>
                  </a:lnTo>
                  <a:lnTo>
                    <a:pt x="75310" y="108712"/>
                  </a:lnTo>
                  <a:lnTo>
                    <a:pt x="78993" y="99695"/>
                  </a:lnTo>
                  <a:lnTo>
                    <a:pt x="78866" y="92328"/>
                  </a:lnTo>
                  <a:lnTo>
                    <a:pt x="78716" y="90932"/>
                  </a:lnTo>
                  <a:lnTo>
                    <a:pt x="78485" y="89662"/>
                  </a:lnTo>
                  <a:lnTo>
                    <a:pt x="78358" y="88646"/>
                  </a:lnTo>
                  <a:lnTo>
                    <a:pt x="78231" y="88264"/>
                  </a:lnTo>
                  <a:lnTo>
                    <a:pt x="62356" y="88264"/>
                  </a:lnTo>
                  <a:lnTo>
                    <a:pt x="60578" y="87629"/>
                  </a:lnTo>
                  <a:lnTo>
                    <a:pt x="53593" y="70230"/>
                  </a:lnTo>
                  <a:lnTo>
                    <a:pt x="53085" y="65659"/>
                  </a:lnTo>
                  <a:lnTo>
                    <a:pt x="52831" y="59689"/>
                  </a:lnTo>
                  <a:lnTo>
                    <a:pt x="52958" y="43687"/>
                  </a:lnTo>
                  <a:lnTo>
                    <a:pt x="53132" y="40386"/>
                  </a:lnTo>
                  <a:lnTo>
                    <a:pt x="53254" y="37337"/>
                  </a:lnTo>
                  <a:lnTo>
                    <a:pt x="53339" y="34162"/>
                  </a:lnTo>
                  <a:lnTo>
                    <a:pt x="53847" y="25526"/>
                  </a:lnTo>
                  <a:close/>
                </a:path>
                <a:path w="313689" h="112394">
                  <a:moveTo>
                    <a:pt x="76707" y="86360"/>
                  </a:moveTo>
                  <a:lnTo>
                    <a:pt x="75310" y="86360"/>
                  </a:lnTo>
                  <a:lnTo>
                    <a:pt x="74040" y="86613"/>
                  </a:lnTo>
                  <a:lnTo>
                    <a:pt x="72135" y="87249"/>
                  </a:lnTo>
                  <a:lnTo>
                    <a:pt x="70357" y="87884"/>
                  </a:lnTo>
                  <a:lnTo>
                    <a:pt x="67817" y="88264"/>
                  </a:lnTo>
                  <a:lnTo>
                    <a:pt x="78231" y="88264"/>
                  </a:lnTo>
                  <a:lnTo>
                    <a:pt x="77850" y="87249"/>
                  </a:lnTo>
                  <a:lnTo>
                    <a:pt x="77469" y="86740"/>
                  </a:lnTo>
                  <a:lnTo>
                    <a:pt x="77088" y="86613"/>
                  </a:lnTo>
                  <a:lnTo>
                    <a:pt x="76707" y="86360"/>
                  </a:lnTo>
                  <a:close/>
                </a:path>
                <a:path w="313689" h="112394">
                  <a:moveTo>
                    <a:pt x="84708" y="2539"/>
                  </a:moveTo>
                  <a:lnTo>
                    <a:pt x="3555" y="2539"/>
                  </a:lnTo>
                  <a:lnTo>
                    <a:pt x="2920" y="2794"/>
                  </a:lnTo>
                  <a:lnTo>
                    <a:pt x="2412" y="3175"/>
                  </a:lnTo>
                  <a:lnTo>
                    <a:pt x="1777" y="3555"/>
                  </a:lnTo>
                  <a:lnTo>
                    <a:pt x="0" y="11937"/>
                  </a:lnTo>
                  <a:lnTo>
                    <a:pt x="0" y="18161"/>
                  </a:lnTo>
                  <a:lnTo>
                    <a:pt x="380" y="21082"/>
                  </a:lnTo>
                  <a:lnTo>
                    <a:pt x="1015" y="22860"/>
                  </a:lnTo>
                  <a:lnTo>
                    <a:pt x="1777" y="24637"/>
                  </a:lnTo>
                  <a:lnTo>
                    <a:pt x="2793" y="25526"/>
                  </a:lnTo>
                  <a:lnTo>
                    <a:pt x="85470" y="25526"/>
                  </a:lnTo>
                  <a:lnTo>
                    <a:pt x="86486" y="24637"/>
                  </a:lnTo>
                  <a:lnTo>
                    <a:pt x="88010" y="21082"/>
                  </a:lnTo>
                  <a:lnTo>
                    <a:pt x="88391" y="18161"/>
                  </a:lnTo>
                  <a:lnTo>
                    <a:pt x="88391" y="11937"/>
                  </a:lnTo>
                  <a:lnTo>
                    <a:pt x="85343" y="2794"/>
                  </a:lnTo>
                  <a:lnTo>
                    <a:pt x="84708" y="2539"/>
                  </a:lnTo>
                  <a:close/>
                </a:path>
                <a:path w="313689" h="112394">
                  <a:moveTo>
                    <a:pt x="158114" y="0"/>
                  </a:moveTo>
                  <a:lnTo>
                    <a:pt x="140080" y="0"/>
                  </a:lnTo>
                  <a:lnTo>
                    <a:pt x="132079" y="1397"/>
                  </a:lnTo>
                  <a:lnTo>
                    <a:pt x="125348" y="4190"/>
                  </a:lnTo>
                  <a:lnTo>
                    <a:pt x="118490" y="6858"/>
                  </a:lnTo>
                  <a:lnTo>
                    <a:pt x="112775" y="10795"/>
                  </a:lnTo>
                  <a:lnTo>
                    <a:pt x="108330" y="15875"/>
                  </a:lnTo>
                  <a:lnTo>
                    <a:pt x="103758" y="20827"/>
                  </a:lnTo>
                  <a:lnTo>
                    <a:pt x="100329" y="26924"/>
                  </a:lnTo>
                  <a:lnTo>
                    <a:pt x="95757" y="40894"/>
                  </a:lnTo>
                  <a:lnTo>
                    <a:pt x="94614" y="48640"/>
                  </a:lnTo>
                  <a:lnTo>
                    <a:pt x="94670" y="66294"/>
                  </a:lnTo>
                  <a:lnTo>
                    <a:pt x="111632" y="102615"/>
                  </a:lnTo>
                  <a:lnTo>
                    <a:pt x="123697" y="108585"/>
                  </a:lnTo>
                  <a:lnTo>
                    <a:pt x="130175" y="111125"/>
                  </a:lnTo>
                  <a:lnTo>
                    <a:pt x="137921" y="112267"/>
                  </a:lnTo>
                  <a:lnTo>
                    <a:pt x="155955" y="112267"/>
                  </a:lnTo>
                  <a:lnTo>
                    <a:pt x="192404" y="91439"/>
                  </a:lnTo>
                  <a:lnTo>
                    <a:pt x="193262" y="89915"/>
                  </a:lnTo>
                  <a:lnTo>
                    <a:pt x="143128" y="89915"/>
                  </a:lnTo>
                  <a:lnTo>
                    <a:pt x="139318" y="89026"/>
                  </a:lnTo>
                  <a:lnTo>
                    <a:pt x="136143" y="87375"/>
                  </a:lnTo>
                  <a:lnTo>
                    <a:pt x="133095" y="85725"/>
                  </a:lnTo>
                  <a:lnTo>
                    <a:pt x="130555" y="83312"/>
                  </a:lnTo>
                  <a:lnTo>
                    <a:pt x="128777" y="80263"/>
                  </a:lnTo>
                  <a:lnTo>
                    <a:pt x="126872" y="77215"/>
                  </a:lnTo>
                  <a:lnTo>
                    <a:pt x="125602" y="73660"/>
                  </a:lnTo>
                  <a:lnTo>
                    <a:pt x="124840" y="69469"/>
                  </a:lnTo>
                  <a:lnTo>
                    <a:pt x="123951" y="65404"/>
                  </a:lnTo>
                  <a:lnTo>
                    <a:pt x="123634" y="61595"/>
                  </a:lnTo>
                  <a:lnTo>
                    <a:pt x="123570" y="50673"/>
                  </a:lnTo>
                  <a:lnTo>
                    <a:pt x="124078" y="45974"/>
                  </a:lnTo>
                  <a:lnTo>
                    <a:pt x="144017" y="22225"/>
                  </a:lnTo>
                  <a:lnTo>
                    <a:pt x="194747" y="22225"/>
                  </a:lnTo>
                  <a:lnTo>
                    <a:pt x="192912" y="19050"/>
                  </a:lnTo>
                  <a:lnTo>
                    <a:pt x="188721" y="14350"/>
                  </a:lnTo>
                  <a:lnTo>
                    <a:pt x="184403" y="9651"/>
                  </a:lnTo>
                  <a:lnTo>
                    <a:pt x="178942" y="6096"/>
                  </a:lnTo>
                  <a:lnTo>
                    <a:pt x="165861" y="1270"/>
                  </a:lnTo>
                  <a:lnTo>
                    <a:pt x="158114" y="0"/>
                  </a:lnTo>
                  <a:close/>
                </a:path>
                <a:path w="313689" h="112394">
                  <a:moveTo>
                    <a:pt x="194747" y="22225"/>
                  </a:moveTo>
                  <a:lnTo>
                    <a:pt x="152907" y="22225"/>
                  </a:lnTo>
                  <a:lnTo>
                    <a:pt x="156844" y="23113"/>
                  </a:lnTo>
                  <a:lnTo>
                    <a:pt x="159892" y="24764"/>
                  </a:lnTo>
                  <a:lnTo>
                    <a:pt x="162940" y="26542"/>
                  </a:lnTo>
                  <a:lnTo>
                    <a:pt x="165480" y="28955"/>
                  </a:lnTo>
                  <a:lnTo>
                    <a:pt x="167258" y="32003"/>
                  </a:lnTo>
                  <a:lnTo>
                    <a:pt x="169163" y="35051"/>
                  </a:lnTo>
                  <a:lnTo>
                    <a:pt x="170560" y="38608"/>
                  </a:lnTo>
                  <a:lnTo>
                    <a:pt x="172084" y="46862"/>
                  </a:lnTo>
                  <a:lnTo>
                    <a:pt x="172402" y="50673"/>
                  </a:lnTo>
                  <a:lnTo>
                    <a:pt x="172465" y="61595"/>
                  </a:lnTo>
                  <a:lnTo>
                    <a:pt x="171957" y="66294"/>
                  </a:lnTo>
                  <a:lnTo>
                    <a:pt x="170941" y="70358"/>
                  </a:lnTo>
                  <a:lnTo>
                    <a:pt x="170052" y="74549"/>
                  </a:lnTo>
                  <a:lnTo>
                    <a:pt x="168528" y="78104"/>
                  </a:lnTo>
                  <a:lnTo>
                    <a:pt x="166496" y="80899"/>
                  </a:lnTo>
                  <a:lnTo>
                    <a:pt x="164464" y="83820"/>
                  </a:lnTo>
                  <a:lnTo>
                    <a:pt x="161925" y="86105"/>
                  </a:lnTo>
                  <a:lnTo>
                    <a:pt x="158876" y="87629"/>
                  </a:lnTo>
                  <a:lnTo>
                    <a:pt x="155701" y="89153"/>
                  </a:lnTo>
                  <a:lnTo>
                    <a:pt x="152018" y="89915"/>
                  </a:lnTo>
                  <a:lnTo>
                    <a:pt x="193262" y="89915"/>
                  </a:lnTo>
                  <a:lnTo>
                    <a:pt x="195833" y="85344"/>
                  </a:lnTo>
                  <a:lnTo>
                    <a:pt x="198076" y="78104"/>
                  </a:lnTo>
                  <a:lnTo>
                    <a:pt x="200278" y="71374"/>
                  </a:lnTo>
                  <a:lnTo>
                    <a:pt x="201421" y="63626"/>
                  </a:lnTo>
                  <a:lnTo>
                    <a:pt x="201366" y="45974"/>
                  </a:lnTo>
                  <a:lnTo>
                    <a:pt x="200278" y="38480"/>
                  </a:lnTo>
                  <a:lnTo>
                    <a:pt x="196214" y="24764"/>
                  </a:lnTo>
                  <a:lnTo>
                    <a:pt x="194747" y="22225"/>
                  </a:lnTo>
                  <a:close/>
                </a:path>
                <a:path w="313689" h="112394">
                  <a:moveTo>
                    <a:pt x="229869" y="1904"/>
                  </a:moveTo>
                  <a:lnTo>
                    <a:pt x="224154" y="1904"/>
                  </a:lnTo>
                  <a:lnTo>
                    <a:pt x="221868" y="2032"/>
                  </a:lnTo>
                  <a:lnTo>
                    <a:pt x="213232" y="4317"/>
                  </a:lnTo>
                  <a:lnTo>
                    <a:pt x="212725" y="4825"/>
                  </a:lnTo>
                  <a:lnTo>
                    <a:pt x="212597" y="8382"/>
                  </a:lnTo>
                  <a:lnTo>
                    <a:pt x="213105" y="10922"/>
                  </a:lnTo>
                  <a:lnTo>
                    <a:pt x="213613" y="12446"/>
                  </a:lnTo>
                  <a:lnTo>
                    <a:pt x="214121" y="14350"/>
                  </a:lnTo>
                  <a:lnTo>
                    <a:pt x="243585" y="105537"/>
                  </a:lnTo>
                  <a:lnTo>
                    <a:pt x="253364" y="110109"/>
                  </a:lnTo>
                  <a:lnTo>
                    <a:pt x="255777" y="110362"/>
                  </a:lnTo>
                  <a:lnTo>
                    <a:pt x="268858" y="110362"/>
                  </a:lnTo>
                  <a:lnTo>
                    <a:pt x="272668" y="110109"/>
                  </a:lnTo>
                  <a:lnTo>
                    <a:pt x="278891" y="107314"/>
                  </a:lnTo>
                  <a:lnTo>
                    <a:pt x="279653" y="106552"/>
                  </a:lnTo>
                  <a:lnTo>
                    <a:pt x="281050" y="104266"/>
                  </a:lnTo>
                  <a:lnTo>
                    <a:pt x="282955" y="100837"/>
                  </a:lnTo>
                  <a:lnTo>
                    <a:pt x="284988" y="97282"/>
                  </a:lnTo>
                  <a:lnTo>
                    <a:pt x="287400" y="92710"/>
                  </a:lnTo>
                  <a:lnTo>
                    <a:pt x="290321" y="86867"/>
                  </a:lnTo>
                  <a:lnTo>
                    <a:pt x="291961" y="83438"/>
                  </a:lnTo>
                  <a:lnTo>
                    <a:pt x="264286" y="83438"/>
                  </a:lnTo>
                  <a:lnTo>
                    <a:pt x="263905" y="80517"/>
                  </a:lnTo>
                  <a:lnTo>
                    <a:pt x="241426" y="5841"/>
                  </a:lnTo>
                  <a:lnTo>
                    <a:pt x="238505" y="3048"/>
                  </a:lnTo>
                  <a:lnTo>
                    <a:pt x="237489" y="2666"/>
                  </a:lnTo>
                  <a:lnTo>
                    <a:pt x="236092" y="2412"/>
                  </a:lnTo>
                  <a:lnTo>
                    <a:pt x="234187" y="2159"/>
                  </a:lnTo>
                  <a:lnTo>
                    <a:pt x="232282" y="2032"/>
                  </a:lnTo>
                  <a:lnTo>
                    <a:pt x="229869" y="1904"/>
                  </a:lnTo>
                  <a:close/>
                </a:path>
                <a:path w="313689" h="112394">
                  <a:moveTo>
                    <a:pt x="301625" y="1904"/>
                  </a:moveTo>
                  <a:lnTo>
                    <a:pt x="296036" y="1904"/>
                  </a:lnTo>
                  <a:lnTo>
                    <a:pt x="293750" y="2032"/>
                  </a:lnTo>
                  <a:lnTo>
                    <a:pt x="291972" y="2159"/>
                  </a:lnTo>
                  <a:lnTo>
                    <a:pt x="290194" y="2412"/>
                  </a:lnTo>
                  <a:lnTo>
                    <a:pt x="288797" y="2666"/>
                  </a:lnTo>
                  <a:lnTo>
                    <a:pt x="287781" y="3048"/>
                  </a:lnTo>
                  <a:lnTo>
                    <a:pt x="286765" y="3301"/>
                  </a:lnTo>
                  <a:lnTo>
                    <a:pt x="286003" y="3810"/>
                  </a:lnTo>
                  <a:lnTo>
                    <a:pt x="285114" y="4952"/>
                  </a:lnTo>
                  <a:lnTo>
                    <a:pt x="285009" y="5587"/>
                  </a:lnTo>
                  <a:lnTo>
                    <a:pt x="284918" y="12446"/>
                  </a:lnTo>
                  <a:lnTo>
                    <a:pt x="284479" y="17272"/>
                  </a:lnTo>
                  <a:lnTo>
                    <a:pt x="275843" y="54990"/>
                  </a:lnTo>
                  <a:lnTo>
                    <a:pt x="265302" y="80517"/>
                  </a:lnTo>
                  <a:lnTo>
                    <a:pt x="264286" y="83438"/>
                  </a:lnTo>
                  <a:lnTo>
                    <a:pt x="291961" y="83438"/>
                  </a:lnTo>
                  <a:lnTo>
                    <a:pt x="293115" y="81025"/>
                  </a:lnTo>
                  <a:lnTo>
                    <a:pt x="308101" y="40386"/>
                  </a:lnTo>
                  <a:lnTo>
                    <a:pt x="313435" y="5587"/>
                  </a:lnTo>
                  <a:lnTo>
                    <a:pt x="313181" y="4825"/>
                  </a:lnTo>
                  <a:lnTo>
                    <a:pt x="303910" y="2032"/>
                  </a:lnTo>
                  <a:lnTo>
                    <a:pt x="301625" y="1904"/>
                  </a:lnTo>
                  <a:close/>
                </a:path>
              </a:pathLst>
            </a:custGeom>
            <a:solidFill>
              <a:srgbClr val="6D747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4783201" y="2424683"/>
              <a:ext cx="1020699" cy="202056"/>
            </a:xfrm>
            <a:prstGeom prst="rect">
              <a:avLst/>
            </a:prstGeom>
            <a:blipFill>
              <a:blip r:embed="rId2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5883910" y="2427350"/>
              <a:ext cx="620395" cy="198755"/>
            </a:xfrm>
            <a:custGeom>
              <a:avLst/>
              <a:gdLst/>
              <a:ahLst/>
              <a:cxnLst/>
              <a:rect l="l" t="t" r="r" b="b"/>
              <a:pathLst>
                <a:path w="620395" h="198755">
                  <a:moveTo>
                    <a:pt x="48387" y="193421"/>
                  </a:moveTo>
                  <a:lnTo>
                    <a:pt x="48133" y="192405"/>
                  </a:lnTo>
                  <a:lnTo>
                    <a:pt x="47625" y="191262"/>
                  </a:lnTo>
                  <a:lnTo>
                    <a:pt x="43332" y="180174"/>
                  </a:lnTo>
                  <a:lnTo>
                    <a:pt x="31559" y="134569"/>
                  </a:lnTo>
                  <a:lnTo>
                    <a:pt x="28829" y="98679"/>
                  </a:lnTo>
                  <a:lnTo>
                    <a:pt x="29108" y="86563"/>
                  </a:lnTo>
                  <a:lnTo>
                    <a:pt x="36309" y="39662"/>
                  </a:lnTo>
                  <a:lnTo>
                    <a:pt x="47752" y="6223"/>
                  </a:lnTo>
                  <a:lnTo>
                    <a:pt x="48133" y="5207"/>
                  </a:lnTo>
                  <a:lnTo>
                    <a:pt x="38862" y="0"/>
                  </a:lnTo>
                  <a:lnTo>
                    <a:pt x="31877" y="0"/>
                  </a:lnTo>
                  <a:lnTo>
                    <a:pt x="27559" y="381"/>
                  </a:lnTo>
                  <a:lnTo>
                    <a:pt x="25781" y="889"/>
                  </a:lnTo>
                  <a:lnTo>
                    <a:pt x="25146" y="1270"/>
                  </a:lnTo>
                  <a:lnTo>
                    <a:pt x="24638" y="1524"/>
                  </a:lnTo>
                  <a:lnTo>
                    <a:pt x="24257" y="1778"/>
                  </a:lnTo>
                  <a:lnTo>
                    <a:pt x="23876" y="2159"/>
                  </a:lnTo>
                  <a:lnTo>
                    <a:pt x="23749" y="2540"/>
                  </a:lnTo>
                  <a:lnTo>
                    <a:pt x="20891" y="8382"/>
                  </a:lnTo>
                  <a:lnTo>
                    <a:pt x="6096" y="49911"/>
                  </a:lnTo>
                  <a:lnTo>
                    <a:pt x="4064" y="57912"/>
                  </a:lnTo>
                  <a:lnTo>
                    <a:pt x="2540" y="65913"/>
                  </a:lnTo>
                  <a:lnTo>
                    <a:pt x="508" y="82296"/>
                  </a:lnTo>
                  <a:lnTo>
                    <a:pt x="0" y="90551"/>
                  </a:lnTo>
                  <a:lnTo>
                    <a:pt x="0" y="107315"/>
                  </a:lnTo>
                  <a:lnTo>
                    <a:pt x="5842" y="147955"/>
                  </a:lnTo>
                  <a:lnTo>
                    <a:pt x="20866" y="189268"/>
                  </a:lnTo>
                  <a:lnTo>
                    <a:pt x="32512" y="198247"/>
                  </a:lnTo>
                  <a:lnTo>
                    <a:pt x="39370" y="198247"/>
                  </a:lnTo>
                  <a:lnTo>
                    <a:pt x="41656" y="198120"/>
                  </a:lnTo>
                  <a:lnTo>
                    <a:pt x="45085" y="197612"/>
                  </a:lnTo>
                  <a:lnTo>
                    <a:pt x="46355" y="197104"/>
                  </a:lnTo>
                  <a:lnTo>
                    <a:pt x="47117" y="196469"/>
                  </a:lnTo>
                  <a:lnTo>
                    <a:pt x="47879" y="195961"/>
                  </a:lnTo>
                  <a:lnTo>
                    <a:pt x="48387" y="195199"/>
                  </a:lnTo>
                  <a:lnTo>
                    <a:pt x="48387" y="193421"/>
                  </a:lnTo>
                  <a:close/>
                </a:path>
                <a:path w="620395" h="198755">
                  <a:moveTo>
                    <a:pt x="148336" y="61087"/>
                  </a:moveTo>
                  <a:lnTo>
                    <a:pt x="144653" y="51689"/>
                  </a:lnTo>
                  <a:lnTo>
                    <a:pt x="63500" y="51689"/>
                  </a:lnTo>
                  <a:lnTo>
                    <a:pt x="62865" y="51943"/>
                  </a:lnTo>
                  <a:lnTo>
                    <a:pt x="62357" y="52324"/>
                  </a:lnTo>
                  <a:lnTo>
                    <a:pt x="61722" y="52705"/>
                  </a:lnTo>
                  <a:lnTo>
                    <a:pt x="59944" y="61087"/>
                  </a:lnTo>
                  <a:lnTo>
                    <a:pt x="59944" y="67310"/>
                  </a:lnTo>
                  <a:lnTo>
                    <a:pt x="60325" y="70231"/>
                  </a:lnTo>
                  <a:lnTo>
                    <a:pt x="60960" y="72009"/>
                  </a:lnTo>
                  <a:lnTo>
                    <a:pt x="61722" y="73787"/>
                  </a:lnTo>
                  <a:lnTo>
                    <a:pt x="62738" y="74676"/>
                  </a:lnTo>
                  <a:lnTo>
                    <a:pt x="86614" y="74676"/>
                  </a:lnTo>
                  <a:lnTo>
                    <a:pt x="86233" y="77470"/>
                  </a:lnTo>
                  <a:lnTo>
                    <a:pt x="86106" y="80391"/>
                  </a:lnTo>
                  <a:lnTo>
                    <a:pt x="85852" y="83439"/>
                  </a:lnTo>
                  <a:lnTo>
                    <a:pt x="85725" y="86487"/>
                  </a:lnTo>
                  <a:lnTo>
                    <a:pt x="85471" y="89535"/>
                  </a:lnTo>
                  <a:lnTo>
                    <a:pt x="85090" y="98044"/>
                  </a:lnTo>
                  <a:lnTo>
                    <a:pt x="84963" y="115189"/>
                  </a:lnTo>
                  <a:lnTo>
                    <a:pt x="85217" y="121158"/>
                  </a:lnTo>
                  <a:lnTo>
                    <a:pt x="86233" y="131572"/>
                  </a:lnTo>
                  <a:lnTo>
                    <a:pt x="86944" y="135890"/>
                  </a:lnTo>
                  <a:lnTo>
                    <a:pt x="87058" y="136398"/>
                  </a:lnTo>
                  <a:lnTo>
                    <a:pt x="88163" y="140208"/>
                  </a:lnTo>
                  <a:lnTo>
                    <a:pt x="89154" y="143891"/>
                  </a:lnTo>
                  <a:lnTo>
                    <a:pt x="113284" y="161036"/>
                  </a:lnTo>
                  <a:lnTo>
                    <a:pt x="119634" y="161036"/>
                  </a:lnTo>
                  <a:lnTo>
                    <a:pt x="134112" y="158242"/>
                  </a:lnTo>
                  <a:lnTo>
                    <a:pt x="135255" y="157861"/>
                  </a:lnTo>
                  <a:lnTo>
                    <a:pt x="138938" y="148844"/>
                  </a:lnTo>
                  <a:lnTo>
                    <a:pt x="138811" y="141478"/>
                  </a:lnTo>
                  <a:lnTo>
                    <a:pt x="138658" y="140081"/>
                  </a:lnTo>
                  <a:lnTo>
                    <a:pt x="138430" y="138811"/>
                  </a:lnTo>
                  <a:lnTo>
                    <a:pt x="138303" y="137795"/>
                  </a:lnTo>
                  <a:lnTo>
                    <a:pt x="138176" y="137414"/>
                  </a:lnTo>
                  <a:lnTo>
                    <a:pt x="137795" y="136398"/>
                  </a:lnTo>
                  <a:lnTo>
                    <a:pt x="137414" y="135890"/>
                  </a:lnTo>
                  <a:lnTo>
                    <a:pt x="137033" y="135763"/>
                  </a:lnTo>
                  <a:lnTo>
                    <a:pt x="136652" y="135509"/>
                  </a:lnTo>
                  <a:lnTo>
                    <a:pt x="135255" y="135509"/>
                  </a:lnTo>
                  <a:lnTo>
                    <a:pt x="133985" y="135763"/>
                  </a:lnTo>
                  <a:lnTo>
                    <a:pt x="132080" y="136398"/>
                  </a:lnTo>
                  <a:lnTo>
                    <a:pt x="130302" y="137033"/>
                  </a:lnTo>
                  <a:lnTo>
                    <a:pt x="127762" y="137414"/>
                  </a:lnTo>
                  <a:lnTo>
                    <a:pt x="122301" y="137414"/>
                  </a:lnTo>
                  <a:lnTo>
                    <a:pt x="120523" y="136779"/>
                  </a:lnTo>
                  <a:lnTo>
                    <a:pt x="113538" y="119380"/>
                  </a:lnTo>
                  <a:lnTo>
                    <a:pt x="113030" y="114808"/>
                  </a:lnTo>
                  <a:lnTo>
                    <a:pt x="112776" y="108839"/>
                  </a:lnTo>
                  <a:lnTo>
                    <a:pt x="112903" y="92837"/>
                  </a:lnTo>
                  <a:lnTo>
                    <a:pt x="113068" y="89535"/>
                  </a:lnTo>
                  <a:lnTo>
                    <a:pt x="113195" y="86487"/>
                  </a:lnTo>
                  <a:lnTo>
                    <a:pt x="113284" y="83312"/>
                  </a:lnTo>
                  <a:lnTo>
                    <a:pt x="113792" y="74676"/>
                  </a:lnTo>
                  <a:lnTo>
                    <a:pt x="145415" y="74676"/>
                  </a:lnTo>
                  <a:lnTo>
                    <a:pt x="146431" y="73787"/>
                  </a:lnTo>
                  <a:lnTo>
                    <a:pt x="147955" y="70231"/>
                  </a:lnTo>
                  <a:lnTo>
                    <a:pt x="148336" y="67310"/>
                  </a:lnTo>
                  <a:lnTo>
                    <a:pt x="148336" y="61087"/>
                  </a:lnTo>
                  <a:close/>
                </a:path>
                <a:path w="620395" h="198755">
                  <a:moveTo>
                    <a:pt x="261366" y="112776"/>
                  </a:moveTo>
                  <a:lnTo>
                    <a:pt x="261302" y="95123"/>
                  </a:lnTo>
                  <a:lnTo>
                    <a:pt x="260223" y="87630"/>
                  </a:lnTo>
                  <a:lnTo>
                    <a:pt x="256159" y="73914"/>
                  </a:lnTo>
                  <a:lnTo>
                    <a:pt x="254685" y="71374"/>
                  </a:lnTo>
                  <a:lnTo>
                    <a:pt x="252857" y="68199"/>
                  </a:lnTo>
                  <a:lnTo>
                    <a:pt x="248666" y="63500"/>
                  </a:lnTo>
                  <a:lnTo>
                    <a:pt x="244348" y="58801"/>
                  </a:lnTo>
                  <a:lnTo>
                    <a:pt x="238887" y="55245"/>
                  </a:lnTo>
                  <a:lnTo>
                    <a:pt x="232410" y="52857"/>
                  </a:lnTo>
                  <a:lnTo>
                    <a:pt x="232410" y="110744"/>
                  </a:lnTo>
                  <a:lnTo>
                    <a:pt x="231902" y="115443"/>
                  </a:lnTo>
                  <a:lnTo>
                    <a:pt x="230886" y="119507"/>
                  </a:lnTo>
                  <a:lnTo>
                    <a:pt x="229997" y="123698"/>
                  </a:lnTo>
                  <a:lnTo>
                    <a:pt x="228473" y="127254"/>
                  </a:lnTo>
                  <a:lnTo>
                    <a:pt x="226441" y="130048"/>
                  </a:lnTo>
                  <a:lnTo>
                    <a:pt x="224409" y="132969"/>
                  </a:lnTo>
                  <a:lnTo>
                    <a:pt x="221869" y="135255"/>
                  </a:lnTo>
                  <a:lnTo>
                    <a:pt x="218821" y="136779"/>
                  </a:lnTo>
                  <a:lnTo>
                    <a:pt x="215646" y="138303"/>
                  </a:lnTo>
                  <a:lnTo>
                    <a:pt x="211963" y="139065"/>
                  </a:lnTo>
                  <a:lnTo>
                    <a:pt x="203073" y="139065"/>
                  </a:lnTo>
                  <a:lnTo>
                    <a:pt x="188722" y="129413"/>
                  </a:lnTo>
                  <a:lnTo>
                    <a:pt x="186817" y="126365"/>
                  </a:lnTo>
                  <a:lnTo>
                    <a:pt x="185547" y="122809"/>
                  </a:lnTo>
                  <a:lnTo>
                    <a:pt x="184785" y="118618"/>
                  </a:lnTo>
                  <a:lnTo>
                    <a:pt x="183896" y="114554"/>
                  </a:lnTo>
                  <a:lnTo>
                    <a:pt x="183578" y="110744"/>
                  </a:lnTo>
                  <a:lnTo>
                    <a:pt x="183515" y="99822"/>
                  </a:lnTo>
                  <a:lnTo>
                    <a:pt x="184023" y="95123"/>
                  </a:lnTo>
                  <a:lnTo>
                    <a:pt x="203962" y="71374"/>
                  </a:lnTo>
                  <a:lnTo>
                    <a:pt x="212852" y="71374"/>
                  </a:lnTo>
                  <a:lnTo>
                    <a:pt x="227203" y="81153"/>
                  </a:lnTo>
                  <a:lnTo>
                    <a:pt x="229108" y="84201"/>
                  </a:lnTo>
                  <a:lnTo>
                    <a:pt x="230505" y="87757"/>
                  </a:lnTo>
                  <a:lnTo>
                    <a:pt x="232029" y="96012"/>
                  </a:lnTo>
                  <a:lnTo>
                    <a:pt x="232346" y="99822"/>
                  </a:lnTo>
                  <a:lnTo>
                    <a:pt x="232410" y="110744"/>
                  </a:lnTo>
                  <a:lnTo>
                    <a:pt x="232410" y="52857"/>
                  </a:lnTo>
                  <a:lnTo>
                    <a:pt x="225806" y="50419"/>
                  </a:lnTo>
                  <a:lnTo>
                    <a:pt x="218059" y="49149"/>
                  </a:lnTo>
                  <a:lnTo>
                    <a:pt x="200025" y="49149"/>
                  </a:lnTo>
                  <a:lnTo>
                    <a:pt x="192024" y="50546"/>
                  </a:lnTo>
                  <a:lnTo>
                    <a:pt x="185293" y="53340"/>
                  </a:lnTo>
                  <a:lnTo>
                    <a:pt x="178435" y="56007"/>
                  </a:lnTo>
                  <a:lnTo>
                    <a:pt x="172720" y="59944"/>
                  </a:lnTo>
                  <a:lnTo>
                    <a:pt x="168275" y="65024"/>
                  </a:lnTo>
                  <a:lnTo>
                    <a:pt x="163703" y="69977"/>
                  </a:lnTo>
                  <a:lnTo>
                    <a:pt x="160274" y="76073"/>
                  </a:lnTo>
                  <a:lnTo>
                    <a:pt x="155702" y="90043"/>
                  </a:lnTo>
                  <a:lnTo>
                    <a:pt x="154559" y="97790"/>
                  </a:lnTo>
                  <a:lnTo>
                    <a:pt x="154609" y="115443"/>
                  </a:lnTo>
                  <a:lnTo>
                    <a:pt x="171577" y="151765"/>
                  </a:lnTo>
                  <a:lnTo>
                    <a:pt x="183642" y="157734"/>
                  </a:lnTo>
                  <a:lnTo>
                    <a:pt x="190119" y="160274"/>
                  </a:lnTo>
                  <a:lnTo>
                    <a:pt x="197866" y="161417"/>
                  </a:lnTo>
                  <a:lnTo>
                    <a:pt x="215900" y="161417"/>
                  </a:lnTo>
                  <a:lnTo>
                    <a:pt x="252349" y="140589"/>
                  </a:lnTo>
                  <a:lnTo>
                    <a:pt x="253199" y="139065"/>
                  </a:lnTo>
                  <a:lnTo>
                    <a:pt x="255778" y="134493"/>
                  </a:lnTo>
                  <a:lnTo>
                    <a:pt x="258013" y="127254"/>
                  </a:lnTo>
                  <a:lnTo>
                    <a:pt x="260223" y="120523"/>
                  </a:lnTo>
                  <a:lnTo>
                    <a:pt x="261366" y="112776"/>
                  </a:lnTo>
                  <a:close/>
                </a:path>
                <a:path w="620395" h="198755">
                  <a:moveTo>
                    <a:pt x="436054" y="144145"/>
                  </a:moveTo>
                  <a:lnTo>
                    <a:pt x="431927" y="135128"/>
                  </a:lnTo>
                  <a:lnTo>
                    <a:pt x="374142" y="135128"/>
                  </a:lnTo>
                  <a:lnTo>
                    <a:pt x="391033" y="117856"/>
                  </a:lnTo>
                  <a:lnTo>
                    <a:pt x="416560" y="89281"/>
                  </a:lnTo>
                  <a:lnTo>
                    <a:pt x="430403" y="54483"/>
                  </a:lnTo>
                  <a:lnTo>
                    <a:pt x="430288" y="43815"/>
                  </a:lnTo>
                  <a:lnTo>
                    <a:pt x="429387" y="39370"/>
                  </a:lnTo>
                  <a:lnTo>
                    <a:pt x="428993" y="38354"/>
                  </a:lnTo>
                  <a:lnTo>
                    <a:pt x="427609" y="34671"/>
                  </a:lnTo>
                  <a:lnTo>
                    <a:pt x="393065" y="11938"/>
                  </a:lnTo>
                  <a:lnTo>
                    <a:pt x="380873" y="11938"/>
                  </a:lnTo>
                  <a:lnTo>
                    <a:pt x="350647" y="20574"/>
                  </a:lnTo>
                  <a:lnTo>
                    <a:pt x="348107" y="21971"/>
                  </a:lnTo>
                  <a:lnTo>
                    <a:pt x="342646" y="28448"/>
                  </a:lnTo>
                  <a:lnTo>
                    <a:pt x="342392" y="29337"/>
                  </a:lnTo>
                  <a:lnTo>
                    <a:pt x="342265" y="30353"/>
                  </a:lnTo>
                  <a:lnTo>
                    <a:pt x="341884" y="34036"/>
                  </a:lnTo>
                  <a:lnTo>
                    <a:pt x="342011" y="40513"/>
                  </a:lnTo>
                  <a:lnTo>
                    <a:pt x="342265" y="42164"/>
                  </a:lnTo>
                  <a:lnTo>
                    <a:pt x="342379" y="43815"/>
                  </a:lnTo>
                  <a:lnTo>
                    <a:pt x="345186" y="49276"/>
                  </a:lnTo>
                  <a:lnTo>
                    <a:pt x="346837" y="49276"/>
                  </a:lnTo>
                  <a:lnTo>
                    <a:pt x="348107" y="48768"/>
                  </a:lnTo>
                  <a:lnTo>
                    <a:pt x="349885" y="47498"/>
                  </a:lnTo>
                  <a:lnTo>
                    <a:pt x="351536" y="46355"/>
                  </a:lnTo>
                  <a:lnTo>
                    <a:pt x="353695" y="45085"/>
                  </a:lnTo>
                  <a:lnTo>
                    <a:pt x="356235" y="43815"/>
                  </a:lnTo>
                  <a:lnTo>
                    <a:pt x="358902" y="42418"/>
                  </a:lnTo>
                  <a:lnTo>
                    <a:pt x="361823" y="41148"/>
                  </a:lnTo>
                  <a:lnTo>
                    <a:pt x="365252" y="40005"/>
                  </a:lnTo>
                  <a:lnTo>
                    <a:pt x="368554" y="38862"/>
                  </a:lnTo>
                  <a:lnTo>
                    <a:pt x="372491" y="38354"/>
                  </a:lnTo>
                  <a:lnTo>
                    <a:pt x="379984" y="38354"/>
                  </a:lnTo>
                  <a:lnTo>
                    <a:pt x="394208" y="49403"/>
                  </a:lnTo>
                  <a:lnTo>
                    <a:pt x="394970" y="51562"/>
                  </a:lnTo>
                  <a:lnTo>
                    <a:pt x="395351" y="53848"/>
                  </a:lnTo>
                  <a:lnTo>
                    <a:pt x="395351" y="59055"/>
                  </a:lnTo>
                  <a:lnTo>
                    <a:pt x="395097" y="61849"/>
                  </a:lnTo>
                  <a:lnTo>
                    <a:pt x="394462" y="64770"/>
                  </a:lnTo>
                  <a:lnTo>
                    <a:pt x="393827" y="67818"/>
                  </a:lnTo>
                  <a:lnTo>
                    <a:pt x="392684" y="70993"/>
                  </a:lnTo>
                  <a:lnTo>
                    <a:pt x="390906" y="74549"/>
                  </a:lnTo>
                  <a:lnTo>
                    <a:pt x="389255" y="78105"/>
                  </a:lnTo>
                  <a:lnTo>
                    <a:pt x="386842" y="82042"/>
                  </a:lnTo>
                  <a:lnTo>
                    <a:pt x="383794" y="86233"/>
                  </a:lnTo>
                  <a:lnTo>
                    <a:pt x="380746" y="90551"/>
                  </a:lnTo>
                  <a:lnTo>
                    <a:pt x="376682" y="95250"/>
                  </a:lnTo>
                  <a:lnTo>
                    <a:pt x="371703" y="100609"/>
                  </a:lnTo>
                  <a:lnTo>
                    <a:pt x="346710" y="127254"/>
                  </a:lnTo>
                  <a:lnTo>
                    <a:pt x="345313" y="128905"/>
                  </a:lnTo>
                  <a:lnTo>
                    <a:pt x="344043" y="130302"/>
                  </a:lnTo>
                  <a:lnTo>
                    <a:pt x="343154" y="131572"/>
                  </a:lnTo>
                  <a:lnTo>
                    <a:pt x="342138" y="132969"/>
                  </a:lnTo>
                  <a:lnTo>
                    <a:pt x="341376" y="134239"/>
                  </a:lnTo>
                  <a:lnTo>
                    <a:pt x="340804" y="135763"/>
                  </a:lnTo>
                  <a:lnTo>
                    <a:pt x="340233" y="137033"/>
                  </a:lnTo>
                  <a:lnTo>
                    <a:pt x="339852" y="138557"/>
                  </a:lnTo>
                  <a:lnTo>
                    <a:pt x="339344" y="142113"/>
                  </a:lnTo>
                  <a:lnTo>
                    <a:pt x="339217" y="149225"/>
                  </a:lnTo>
                  <a:lnTo>
                    <a:pt x="339471" y="151384"/>
                  </a:lnTo>
                  <a:lnTo>
                    <a:pt x="346837" y="158877"/>
                  </a:lnTo>
                  <a:lnTo>
                    <a:pt x="432308" y="158877"/>
                  </a:lnTo>
                  <a:lnTo>
                    <a:pt x="432943" y="158750"/>
                  </a:lnTo>
                  <a:lnTo>
                    <a:pt x="433578" y="158242"/>
                  </a:lnTo>
                  <a:lnTo>
                    <a:pt x="434213" y="157861"/>
                  </a:lnTo>
                  <a:lnTo>
                    <a:pt x="434721" y="157226"/>
                  </a:lnTo>
                  <a:lnTo>
                    <a:pt x="434975" y="156210"/>
                  </a:lnTo>
                  <a:lnTo>
                    <a:pt x="435356" y="155194"/>
                  </a:lnTo>
                  <a:lnTo>
                    <a:pt x="435737" y="154051"/>
                  </a:lnTo>
                  <a:lnTo>
                    <a:pt x="435864" y="152527"/>
                  </a:lnTo>
                  <a:lnTo>
                    <a:pt x="436054" y="151384"/>
                  </a:lnTo>
                  <a:lnTo>
                    <a:pt x="436054" y="144145"/>
                  </a:lnTo>
                  <a:close/>
                </a:path>
                <a:path w="620395" h="198755">
                  <a:moveTo>
                    <a:pt x="554228" y="116078"/>
                  </a:moveTo>
                  <a:lnTo>
                    <a:pt x="553593" y="112268"/>
                  </a:lnTo>
                  <a:lnTo>
                    <a:pt x="552196" y="108839"/>
                  </a:lnTo>
                  <a:lnTo>
                    <a:pt x="550926" y="105283"/>
                  </a:lnTo>
                  <a:lnTo>
                    <a:pt x="549021" y="101981"/>
                  </a:lnTo>
                  <a:lnTo>
                    <a:pt x="546315" y="98552"/>
                  </a:lnTo>
                  <a:lnTo>
                    <a:pt x="544957" y="96774"/>
                  </a:lnTo>
                  <a:lnTo>
                    <a:pt x="525399" y="82677"/>
                  </a:lnTo>
                  <a:lnTo>
                    <a:pt x="529336" y="80518"/>
                  </a:lnTo>
                  <a:lnTo>
                    <a:pt x="532765" y="78105"/>
                  </a:lnTo>
                  <a:lnTo>
                    <a:pt x="538861" y="72771"/>
                  </a:lnTo>
                  <a:lnTo>
                    <a:pt x="539089" y="72517"/>
                  </a:lnTo>
                  <a:lnTo>
                    <a:pt x="541401" y="69977"/>
                  </a:lnTo>
                  <a:lnTo>
                    <a:pt x="543433" y="67056"/>
                  </a:lnTo>
                  <a:lnTo>
                    <a:pt x="545592" y="64008"/>
                  </a:lnTo>
                  <a:lnTo>
                    <a:pt x="547243" y="60960"/>
                  </a:lnTo>
                  <a:lnTo>
                    <a:pt x="548386" y="57658"/>
                  </a:lnTo>
                  <a:lnTo>
                    <a:pt x="549440" y="54483"/>
                  </a:lnTo>
                  <a:lnTo>
                    <a:pt x="549541" y="54102"/>
                  </a:lnTo>
                  <a:lnTo>
                    <a:pt x="550037" y="50927"/>
                  </a:lnTo>
                  <a:lnTo>
                    <a:pt x="550037" y="42164"/>
                  </a:lnTo>
                  <a:lnTo>
                    <a:pt x="549148" y="37338"/>
                  </a:lnTo>
                  <a:lnTo>
                    <a:pt x="547636" y="33274"/>
                  </a:lnTo>
                  <a:lnTo>
                    <a:pt x="547497" y="32893"/>
                  </a:lnTo>
                  <a:lnTo>
                    <a:pt x="525399" y="14478"/>
                  </a:lnTo>
                  <a:lnTo>
                    <a:pt x="525145" y="14401"/>
                  </a:lnTo>
                  <a:lnTo>
                    <a:pt x="525145" y="119380"/>
                  </a:lnTo>
                  <a:lnTo>
                    <a:pt x="525081" y="127762"/>
                  </a:lnTo>
                  <a:lnTo>
                    <a:pt x="523367" y="131953"/>
                  </a:lnTo>
                  <a:lnTo>
                    <a:pt x="519811" y="135128"/>
                  </a:lnTo>
                  <a:lnTo>
                    <a:pt x="516128" y="138303"/>
                  </a:lnTo>
                  <a:lnTo>
                    <a:pt x="510667" y="139827"/>
                  </a:lnTo>
                  <a:lnTo>
                    <a:pt x="495935" y="139827"/>
                  </a:lnTo>
                  <a:lnTo>
                    <a:pt x="490347" y="138303"/>
                  </a:lnTo>
                  <a:lnTo>
                    <a:pt x="486664" y="135255"/>
                  </a:lnTo>
                  <a:lnTo>
                    <a:pt x="482854" y="132207"/>
                  </a:lnTo>
                  <a:lnTo>
                    <a:pt x="480949" y="127762"/>
                  </a:lnTo>
                  <a:lnTo>
                    <a:pt x="480949" y="119380"/>
                  </a:lnTo>
                  <a:lnTo>
                    <a:pt x="486156" y="108204"/>
                  </a:lnTo>
                  <a:lnTo>
                    <a:pt x="487807" y="106172"/>
                  </a:lnTo>
                  <a:lnTo>
                    <a:pt x="489966" y="104140"/>
                  </a:lnTo>
                  <a:lnTo>
                    <a:pt x="492633" y="102362"/>
                  </a:lnTo>
                  <a:lnTo>
                    <a:pt x="495173" y="100457"/>
                  </a:lnTo>
                  <a:lnTo>
                    <a:pt x="498221" y="98552"/>
                  </a:lnTo>
                  <a:lnTo>
                    <a:pt x="501650" y="96774"/>
                  </a:lnTo>
                  <a:lnTo>
                    <a:pt x="505587" y="98679"/>
                  </a:lnTo>
                  <a:lnTo>
                    <a:pt x="519430" y="108204"/>
                  </a:lnTo>
                  <a:lnTo>
                    <a:pt x="521462" y="110236"/>
                  </a:lnTo>
                  <a:lnTo>
                    <a:pt x="522859" y="112395"/>
                  </a:lnTo>
                  <a:lnTo>
                    <a:pt x="523748" y="114681"/>
                  </a:lnTo>
                  <a:lnTo>
                    <a:pt x="524764" y="116967"/>
                  </a:lnTo>
                  <a:lnTo>
                    <a:pt x="525145" y="119380"/>
                  </a:lnTo>
                  <a:lnTo>
                    <a:pt x="525145" y="14401"/>
                  </a:lnTo>
                  <a:lnTo>
                    <a:pt x="521843" y="13373"/>
                  </a:lnTo>
                  <a:lnTo>
                    <a:pt x="521843" y="47498"/>
                  </a:lnTo>
                  <a:lnTo>
                    <a:pt x="521741" y="54737"/>
                  </a:lnTo>
                  <a:lnTo>
                    <a:pt x="520319" y="58547"/>
                  </a:lnTo>
                  <a:lnTo>
                    <a:pt x="514477" y="65913"/>
                  </a:lnTo>
                  <a:lnTo>
                    <a:pt x="510286" y="69342"/>
                  </a:lnTo>
                  <a:lnTo>
                    <a:pt x="504825" y="72517"/>
                  </a:lnTo>
                  <a:lnTo>
                    <a:pt x="501269" y="70612"/>
                  </a:lnTo>
                  <a:lnTo>
                    <a:pt x="484505" y="51943"/>
                  </a:lnTo>
                  <a:lnTo>
                    <a:pt x="484505" y="44450"/>
                  </a:lnTo>
                  <a:lnTo>
                    <a:pt x="486029" y="40513"/>
                  </a:lnTo>
                  <a:lnTo>
                    <a:pt x="489077" y="37592"/>
                  </a:lnTo>
                  <a:lnTo>
                    <a:pt x="492125" y="34798"/>
                  </a:lnTo>
                  <a:lnTo>
                    <a:pt x="496697" y="33274"/>
                  </a:lnTo>
                  <a:lnTo>
                    <a:pt x="506222" y="33274"/>
                  </a:lnTo>
                  <a:lnTo>
                    <a:pt x="520700" y="43053"/>
                  </a:lnTo>
                  <a:lnTo>
                    <a:pt x="521462" y="45085"/>
                  </a:lnTo>
                  <a:lnTo>
                    <a:pt x="521843" y="47498"/>
                  </a:lnTo>
                  <a:lnTo>
                    <a:pt x="521843" y="13373"/>
                  </a:lnTo>
                  <a:lnTo>
                    <a:pt x="519684" y="12700"/>
                  </a:lnTo>
                  <a:lnTo>
                    <a:pt x="512826" y="11938"/>
                  </a:lnTo>
                  <a:lnTo>
                    <a:pt x="496824" y="11938"/>
                  </a:lnTo>
                  <a:lnTo>
                    <a:pt x="489712" y="12827"/>
                  </a:lnTo>
                  <a:lnTo>
                    <a:pt x="483616" y="14732"/>
                  </a:lnTo>
                  <a:lnTo>
                    <a:pt x="477520" y="16510"/>
                  </a:lnTo>
                  <a:lnTo>
                    <a:pt x="456184" y="54737"/>
                  </a:lnTo>
                  <a:lnTo>
                    <a:pt x="456768" y="58166"/>
                  </a:lnTo>
                  <a:lnTo>
                    <a:pt x="480822" y="85979"/>
                  </a:lnTo>
                  <a:lnTo>
                    <a:pt x="476123" y="88519"/>
                  </a:lnTo>
                  <a:lnTo>
                    <a:pt x="452196" y="119380"/>
                  </a:lnTo>
                  <a:lnTo>
                    <a:pt x="452120" y="130048"/>
                  </a:lnTo>
                  <a:lnTo>
                    <a:pt x="453136" y="135382"/>
                  </a:lnTo>
                  <a:lnTo>
                    <a:pt x="486283" y="160655"/>
                  </a:lnTo>
                  <a:lnTo>
                    <a:pt x="493395" y="161417"/>
                  </a:lnTo>
                  <a:lnTo>
                    <a:pt x="510159" y="161417"/>
                  </a:lnTo>
                  <a:lnTo>
                    <a:pt x="548513" y="142875"/>
                  </a:lnTo>
                  <a:lnTo>
                    <a:pt x="549846" y="139827"/>
                  </a:lnTo>
                  <a:lnTo>
                    <a:pt x="553085" y="132588"/>
                  </a:lnTo>
                  <a:lnTo>
                    <a:pt x="554228" y="126746"/>
                  </a:lnTo>
                  <a:lnTo>
                    <a:pt x="554228" y="116078"/>
                  </a:lnTo>
                  <a:close/>
                </a:path>
                <a:path w="620395" h="198755">
                  <a:moveTo>
                    <a:pt x="620268" y="98806"/>
                  </a:moveTo>
                  <a:lnTo>
                    <a:pt x="614172" y="49911"/>
                  </a:lnTo>
                  <a:lnTo>
                    <a:pt x="596646" y="2540"/>
                  </a:lnTo>
                  <a:lnTo>
                    <a:pt x="579247" y="127"/>
                  </a:lnTo>
                  <a:lnTo>
                    <a:pt x="574548" y="1016"/>
                  </a:lnTo>
                  <a:lnTo>
                    <a:pt x="572135" y="2667"/>
                  </a:lnTo>
                  <a:lnTo>
                    <a:pt x="572008" y="4318"/>
                  </a:lnTo>
                  <a:lnTo>
                    <a:pt x="572135" y="5207"/>
                  </a:lnTo>
                  <a:lnTo>
                    <a:pt x="576910" y="17183"/>
                  </a:lnTo>
                  <a:lnTo>
                    <a:pt x="580771" y="28321"/>
                  </a:lnTo>
                  <a:lnTo>
                    <a:pt x="590334" y="74599"/>
                  </a:lnTo>
                  <a:lnTo>
                    <a:pt x="591566" y="98679"/>
                  </a:lnTo>
                  <a:lnTo>
                    <a:pt x="591248" y="110807"/>
                  </a:lnTo>
                  <a:lnTo>
                    <a:pt x="583996" y="157708"/>
                  </a:lnTo>
                  <a:lnTo>
                    <a:pt x="571881" y="193421"/>
                  </a:lnTo>
                  <a:lnTo>
                    <a:pt x="571881" y="195199"/>
                  </a:lnTo>
                  <a:lnTo>
                    <a:pt x="572262" y="195961"/>
                  </a:lnTo>
                  <a:lnTo>
                    <a:pt x="573913" y="197104"/>
                  </a:lnTo>
                  <a:lnTo>
                    <a:pt x="575183" y="197612"/>
                  </a:lnTo>
                  <a:lnTo>
                    <a:pt x="580898" y="198247"/>
                  </a:lnTo>
                  <a:lnTo>
                    <a:pt x="590804" y="197993"/>
                  </a:lnTo>
                  <a:lnTo>
                    <a:pt x="609981" y="163830"/>
                  </a:lnTo>
                  <a:lnTo>
                    <a:pt x="619760" y="115570"/>
                  </a:lnTo>
                  <a:lnTo>
                    <a:pt x="620268" y="107315"/>
                  </a:lnTo>
                  <a:lnTo>
                    <a:pt x="620268" y="98806"/>
                  </a:lnTo>
                  <a:close/>
                </a:path>
              </a:pathLst>
            </a:custGeom>
            <a:solidFill>
              <a:srgbClr val="6D747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6579615" y="2424683"/>
              <a:ext cx="954000" cy="202056"/>
            </a:xfrm>
            <a:prstGeom prst="rect">
              <a:avLst/>
            </a:prstGeom>
            <a:blipFill>
              <a:blip r:embed="rId2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7611237" y="2424683"/>
              <a:ext cx="1028167" cy="202056"/>
            </a:xfrm>
            <a:prstGeom prst="rect">
              <a:avLst/>
            </a:prstGeom>
            <a:blipFill>
              <a:blip r:embed="rId2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8713190" y="2476500"/>
              <a:ext cx="662203" cy="112267"/>
            </a:xfrm>
            <a:prstGeom prst="rect">
              <a:avLst/>
            </a:prstGeom>
            <a:blipFill>
              <a:blip r:embed="rId2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600811" y="2699004"/>
              <a:ext cx="760628" cy="202057"/>
            </a:xfrm>
            <a:prstGeom prst="rect">
              <a:avLst/>
            </a:prstGeom>
            <a:blipFill>
              <a:blip r:embed="rId2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1430781" y="2701670"/>
              <a:ext cx="48895" cy="198755"/>
            </a:xfrm>
            <a:custGeom>
              <a:avLst/>
              <a:gdLst/>
              <a:ahLst/>
              <a:cxnLst/>
              <a:rect l="l" t="t" r="r" b="b"/>
              <a:pathLst>
                <a:path w="48894" h="198755">
                  <a:moveTo>
                    <a:pt x="38862" y="0"/>
                  </a:moveTo>
                  <a:lnTo>
                    <a:pt x="10540" y="33908"/>
                  </a:lnTo>
                  <a:lnTo>
                    <a:pt x="508" y="82295"/>
                  </a:lnTo>
                  <a:lnTo>
                    <a:pt x="0" y="90550"/>
                  </a:lnTo>
                  <a:lnTo>
                    <a:pt x="0" y="107314"/>
                  </a:lnTo>
                  <a:lnTo>
                    <a:pt x="7874" y="155955"/>
                  </a:lnTo>
                  <a:lnTo>
                    <a:pt x="24384" y="196087"/>
                  </a:lnTo>
                  <a:lnTo>
                    <a:pt x="39370" y="198246"/>
                  </a:lnTo>
                  <a:lnTo>
                    <a:pt x="45084" y="197612"/>
                  </a:lnTo>
                  <a:lnTo>
                    <a:pt x="46355" y="197103"/>
                  </a:lnTo>
                  <a:lnTo>
                    <a:pt x="47879" y="195961"/>
                  </a:lnTo>
                  <a:lnTo>
                    <a:pt x="48387" y="195199"/>
                  </a:lnTo>
                  <a:lnTo>
                    <a:pt x="48387" y="193420"/>
                  </a:lnTo>
                  <a:lnTo>
                    <a:pt x="43334" y="180163"/>
                  </a:lnTo>
                  <a:lnTo>
                    <a:pt x="39592" y="168957"/>
                  </a:lnTo>
                  <a:lnTo>
                    <a:pt x="30051" y="122761"/>
                  </a:lnTo>
                  <a:lnTo>
                    <a:pt x="28829" y="98678"/>
                  </a:lnTo>
                  <a:lnTo>
                    <a:pt x="29118" y="86560"/>
                  </a:lnTo>
                  <a:lnTo>
                    <a:pt x="36322" y="39655"/>
                  </a:lnTo>
                  <a:lnTo>
                    <a:pt x="47752" y="6223"/>
                  </a:lnTo>
                  <a:lnTo>
                    <a:pt x="48259" y="4317"/>
                  </a:lnTo>
                  <a:lnTo>
                    <a:pt x="48006" y="2666"/>
                  </a:lnTo>
                  <a:lnTo>
                    <a:pt x="47498" y="2031"/>
                  </a:lnTo>
                  <a:lnTo>
                    <a:pt x="45720" y="1015"/>
                  </a:lnTo>
                  <a:lnTo>
                    <a:pt x="44450" y="634"/>
                  </a:lnTo>
                  <a:lnTo>
                    <a:pt x="38862" y="0"/>
                  </a:lnTo>
                  <a:close/>
                </a:path>
              </a:pathLst>
            </a:custGeom>
            <a:solidFill>
              <a:srgbClr val="6D747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1542542" y="2750819"/>
              <a:ext cx="202946" cy="112267"/>
            </a:xfrm>
            <a:prstGeom prst="rect">
              <a:avLst/>
            </a:prstGeom>
            <a:blipFill>
              <a:blip r:embed="rId2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1816705" y="2715513"/>
              <a:ext cx="216183" cy="147574"/>
            </a:xfrm>
            <a:prstGeom prst="rect">
              <a:avLst/>
            </a:prstGeom>
            <a:blipFill>
              <a:blip r:embed="rId2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2103602" y="2699004"/>
              <a:ext cx="443486" cy="164084"/>
            </a:xfrm>
            <a:prstGeom prst="rect">
              <a:avLst/>
            </a:prstGeom>
            <a:blipFill>
              <a:blip r:embed="rId2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2612771" y="2713608"/>
              <a:ext cx="153670" cy="179705"/>
            </a:xfrm>
            <a:custGeom>
              <a:avLst/>
              <a:gdLst/>
              <a:ahLst/>
              <a:cxnLst/>
              <a:rect l="l" t="t" r="r" b="b"/>
              <a:pathLst>
                <a:path w="153669" h="179705">
                  <a:moveTo>
                    <a:pt x="96901" y="139065"/>
                  </a:moveTo>
                  <a:lnTo>
                    <a:pt x="96647" y="129667"/>
                  </a:lnTo>
                  <a:lnTo>
                    <a:pt x="96012" y="126873"/>
                  </a:lnTo>
                  <a:lnTo>
                    <a:pt x="94615" y="124333"/>
                  </a:lnTo>
                  <a:lnTo>
                    <a:pt x="92710" y="123190"/>
                  </a:lnTo>
                  <a:lnTo>
                    <a:pt x="34925" y="123190"/>
                  </a:lnTo>
                  <a:lnTo>
                    <a:pt x="57873" y="99809"/>
                  </a:lnTo>
                  <a:lnTo>
                    <a:pt x="86995" y="61087"/>
                  </a:lnTo>
                  <a:lnTo>
                    <a:pt x="91186" y="42545"/>
                  </a:lnTo>
                  <a:lnTo>
                    <a:pt x="91186" y="32385"/>
                  </a:lnTo>
                  <a:lnTo>
                    <a:pt x="60452" y="889"/>
                  </a:lnTo>
                  <a:lnTo>
                    <a:pt x="53848" y="0"/>
                  </a:lnTo>
                  <a:lnTo>
                    <a:pt x="41656" y="0"/>
                  </a:lnTo>
                  <a:lnTo>
                    <a:pt x="5334" y="12954"/>
                  </a:lnTo>
                  <a:lnTo>
                    <a:pt x="2667" y="26416"/>
                  </a:lnTo>
                  <a:lnTo>
                    <a:pt x="3429" y="33401"/>
                  </a:lnTo>
                  <a:lnTo>
                    <a:pt x="14478" y="33147"/>
                  </a:lnTo>
                  <a:lnTo>
                    <a:pt x="22606" y="29210"/>
                  </a:lnTo>
                  <a:lnTo>
                    <a:pt x="29337" y="26924"/>
                  </a:lnTo>
                  <a:lnTo>
                    <a:pt x="33274" y="26416"/>
                  </a:lnTo>
                  <a:lnTo>
                    <a:pt x="40767" y="26416"/>
                  </a:lnTo>
                  <a:lnTo>
                    <a:pt x="56134" y="41910"/>
                  </a:lnTo>
                  <a:lnTo>
                    <a:pt x="55880" y="49911"/>
                  </a:lnTo>
                  <a:lnTo>
                    <a:pt x="37465" y="83312"/>
                  </a:lnTo>
                  <a:lnTo>
                    <a:pt x="4826" y="118364"/>
                  </a:lnTo>
                  <a:lnTo>
                    <a:pt x="2159" y="122301"/>
                  </a:lnTo>
                  <a:lnTo>
                    <a:pt x="1016" y="125095"/>
                  </a:lnTo>
                  <a:lnTo>
                    <a:pt x="127" y="130175"/>
                  </a:lnTo>
                  <a:lnTo>
                    <a:pt x="0" y="137287"/>
                  </a:lnTo>
                  <a:lnTo>
                    <a:pt x="508" y="141097"/>
                  </a:lnTo>
                  <a:lnTo>
                    <a:pt x="1397" y="143891"/>
                  </a:lnTo>
                  <a:lnTo>
                    <a:pt x="2921" y="145669"/>
                  </a:lnTo>
                  <a:lnTo>
                    <a:pt x="3937" y="146177"/>
                  </a:lnTo>
                  <a:lnTo>
                    <a:pt x="6223" y="146812"/>
                  </a:lnTo>
                  <a:lnTo>
                    <a:pt x="93726" y="146812"/>
                  </a:lnTo>
                  <a:lnTo>
                    <a:pt x="94996" y="145923"/>
                  </a:lnTo>
                  <a:lnTo>
                    <a:pt x="95504" y="145288"/>
                  </a:lnTo>
                  <a:lnTo>
                    <a:pt x="96520" y="142113"/>
                  </a:lnTo>
                  <a:lnTo>
                    <a:pt x="96901" y="139065"/>
                  </a:lnTo>
                  <a:close/>
                </a:path>
                <a:path w="153669" h="179705">
                  <a:moveTo>
                    <a:pt x="153162" y="123952"/>
                  </a:moveTo>
                  <a:lnTo>
                    <a:pt x="135509" y="114681"/>
                  </a:lnTo>
                  <a:lnTo>
                    <a:pt x="129286" y="115316"/>
                  </a:lnTo>
                  <a:lnTo>
                    <a:pt x="122809" y="123952"/>
                  </a:lnTo>
                  <a:lnTo>
                    <a:pt x="122809" y="144018"/>
                  </a:lnTo>
                  <a:lnTo>
                    <a:pt x="108585" y="176403"/>
                  </a:lnTo>
                  <a:lnTo>
                    <a:pt x="108966" y="178054"/>
                  </a:lnTo>
                  <a:lnTo>
                    <a:pt x="110236" y="178816"/>
                  </a:lnTo>
                  <a:lnTo>
                    <a:pt x="115570" y="179578"/>
                  </a:lnTo>
                  <a:lnTo>
                    <a:pt x="122555" y="179324"/>
                  </a:lnTo>
                  <a:lnTo>
                    <a:pt x="147701" y="149733"/>
                  </a:lnTo>
                  <a:lnTo>
                    <a:pt x="153035" y="132080"/>
                  </a:lnTo>
                  <a:lnTo>
                    <a:pt x="153162" y="123952"/>
                  </a:lnTo>
                  <a:close/>
                </a:path>
              </a:pathLst>
            </a:custGeom>
            <a:solidFill>
              <a:srgbClr val="6D747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2832100" y="2750819"/>
              <a:ext cx="595860" cy="149987"/>
            </a:xfrm>
            <a:prstGeom prst="rect">
              <a:avLst/>
            </a:prstGeom>
            <a:blipFill>
              <a:blip r:embed="rId3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3497326" y="2699004"/>
              <a:ext cx="576174" cy="202311"/>
            </a:xfrm>
            <a:prstGeom prst="rect">
              <a:avLst/>
            </a:prstGeom>
            <a:blipFill>
              <a:blip r:embed="rId3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4138040" y="2750819"/>
              <a:ext cx="95123" cy="150240"/>
            </a:xfrm>
            <a:prstGeom prst="rect">
              <a:avLst/>
            </a:prstGeom>
            <a:blipFill>
              <a:blip r:embed="rId3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4309237" y="2699004"/>
              <a:ext cx="1079500" cy="202057"/>
            </a:xfrm>
            <a:prstGeom prst="rect">
              <a:avLst/>
            </a:prstGeom>
            <a:blipFill>
              <a:blip r:embed="rId3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5478110" y="2699004"/>
              <a:ext cx="414020" cy="164465"/>
            </a:xfrm>
            <a:custGeom>
              <a:avLst/>
              <a:gdLst/>
              <a:ahLst/>
              <a:cxnLst/>
              <a:rect l="l" t="t" r="r" b="b"/>
              <a:pathLst>
                <a:path w="414020" h="164464">
                  <a:moveTo>
                    <a:pt x="120811" y="17145"/>
                  </a:moveTo>
                  <a:lnTo>
                    <a:pt x="45500" y="17145"/>
                  </a:lnTo>
                  <a:lnTo>
                    <a:pt x="43468" y="17907"/>
                  </a:lnTo>
                  <a:lnTo>
                    <a:pt x="40166" y="20700"/>
                  </a:lnTo>
                  <a:lnTo>
                    <a:pt x="39277" y="23113"/>
                  </a:lnTo>
                  <a:lnTo>
                    <a:pt x="39277" y="155575"/>
                  </a:lnTo>
                  <a:lnTo>
                    <a:pt x="40166" y="157987"/>
                  </a:lnTo>
                  <a:lnTo>
                    <a:pt x="43468" y="160782"/>
                  </a:lnTo>
                  <a:lnTo>
                    <a:pt x="45500" y="161544"/>
                  </a:lnTo>
                  <a:lnTo>
                    <a:pt x="121192" y="161544"/>
                  </a:lnTo>
                  <a:lnTo>
                    <a:pt x="121827" y="161417"/>
                  </a:lnTo>
                  <a:lnTo>
                    <a:pt x="122335" y="160909"/>
                  </a:lnTo>
                  <a:lnTo>
                    <a:pt x="122970" y="160528"/>
                  </a:lnTo>
                  <a:lnTo>
                    <a:pt x="124748" y="154050"/>
                  </a:lnTo>
                  <a:lnTo>
                    <a:pt x="124621" y="144653"/>
                  </a:lnTo>
                  <a:lnTo>
                    <a:pt x="124113" y="141986"/>
                  </a:lnTo>
                  <a:lnTo>
                    <a:pt x="123351" y="140208"/>
                  </a:lnTo>
                  <a:lnTo>
                    <a:pt x="122970" y="139573"/>
                  </a:lnTo>
                  <a:lnTo>
                    <a:pt x="122335" y="139192"/>
                  </a:lnTo>
                  <a:lnTo>
                    <a:pt x="121827" y="138811"/>
                  </a:lnTo>
                  <a:lnTo>
                    <a:pt x="121192" y="138557"/>
                  </a:lnTo>
                  <a:lnTo>
                    <a:pt x="68487" y="138557"/>
                  </a:lnTo>
                  <a:lnTo>
                    <a:pt x="68487" y="97790"/>
                  </a:lnTo>
                  <a:lnTo>
                    <a:pt x="112810" y="97790"/>
                  </a:lnTo>
                  <a:lnTo>
                    <a:pt x="113445" y="97662"/>
                  </a:lnTo>
                  <a:lnTo>
                    <a:pt x="113953" y="97282"/>
                  </a:lnTo>
                  <a:lnTo>
                    <a:pt x="114588" y="96900"/>
                  </a:lnTo>
                  <a:lnTo>
                    <a:pt x="114969" y="96266"/>
                  </a:lnTo>
                  <a:lnTo>
                    <a:pt x="115350" y="95376"/>
                  </a:lnTo>
                  <a:lnTo>
                    <a:pt x="115731" y="94615"/>
                  </a:lnTo>
                  <a:lnTo>
                    <a:pt x="115985" y="93472"/>
                  </a:lnTo>
                  <a:lnTo>
                    <a:pt x="116239" y="92075"/>
                  </a:lnTo>
                  <a:lnTo>
                    <a:pt x="116493" y="88773"/>
                  </a:lnTo>
                  <a:lnTo>
                    <a:pt x="116366" y="82804"/>
                  </a:lnTo>
                  <a:lnTo>
                    <a:pt x="112810" y="75437"/>
                  </a:lnTo>
                  <a:lnTo>
                    <a:pt x="68487" y="75437"/>
                  </a:lnTo>
                  <a:lnTo>
                    <a:pt x="68487" y="40132"/>
                  </a:lnTo>
                  <a:lnTo>
                    <a:pt x="120811" y="40132"/>
                  </a:lnTo>
                  <a:lnTo>
                    <a:pt x="121319" y="39878"/>
                  </a:lnTo>
                  <a:lnTo>
                    <a:pt x="123986" y="34036"/>
                  </a:lnTo>
                  <a:lnTo>
                    <a:pt x="124240" y="32638"/>
                  </a:lnTo>
                  <a:lnTo>
                    <a:pt x="124240" y="24637"/>
                  </a:lnTo>
                  <a:lnTo>
                    <a:pt x="123986" y="23241"/>
                  </a:lnTo>
                  <a:lnTo>
                    <a:pt x="123859" y="21717"/>
                  </a:lnTo>
                  <a:lnTo>
                    <a:pt x="123605" y="20574"/>
                  </a:lnTo>
                  <a:lnTo>
                    <a:pt x="123224" y="19685"/>
                  </a:lnTo>
                  <a:lnTo>
                    <a:pt x="122843" y="18669"/>
                  </a:lnTo>
                  <a:lnTo>
                    <a:pt x="122335" y="18034"/>
                  </a:lnTo>
                  <a:lnTo>
                    <a:pt x="121319" y="17272"/>
                  </a:lnTo>
                  <a:lnTo>
                    <a:pt x="120811" y="17145"/>
                  </a:lnTo>
                  <a:close/>
                </a:path>
                <a:path w="414020" h="164464">
                  <a:moveTo>
                    <a:pt x="27339" y="0"/>
                  </a:moveTo>
                  <a:lnTo>
                    <a:pt x="19465" y="0"/>
                  </a:lnTo>
                  <a:lnTo>
                    <a:pt x="15782" y="381"/>
                  </a:lnTo>
                  <a:lnTo>
                    <a:pt x="13496" y="1270"/>
                  </a:lnTo>
                  <a:lnTo>
                    <a:pt x="11210" y="2032"/>
                  </a:lnTo>
                  <a:lnTo>
                    <a:pt x="9813" y="3301"/>
                  </a:lnTo>
                  <a:lnTo>
                    <a:pt x="542" y="35560"/>
                  </a:lnTo>
                  <a:lnTo>
                    <a:pt x="119" y="36830"/>
                  </a:lnTo>
                  <a:lnTo>
                    <a:pt x="6130" y="40640"/>
                  </a:lnTo>
                  <a:lnTo>
                    <a:pt x="13623" y="40640"/>
                  </a:lnTo>
                  <a:lnTo>
                    <a:pt x="15020" y="40512"/>
                  </a:lnTo>
                  <a:lnTo>
                    <a:pt x="16544" y="40512"/>
                  </a:lnTo>
                  <a:lnTo>
                    <a:pt x="36610" y="5842"/>
                  </a:lnTo>
                  <a:lnTo>
                    <a:pt x="37118" y="3937"/>
                  </a:lnTo>
                  <a:lnTo>
                    <a:pt x="36864" y="3175"/>
                  </a:lnTo>
                  <a:lnTo>
                    <a:pt x="36737" y="2412"/>
                  </a:lnTo>
                  <a:lnTo>
                    <a:pt x="36229" y="1778"/>
                  </a:lnTo>
                  <a:lnTo>
                    <a:pt x="35340" y="1397"/>
                  </a:lnTo>
                  <a:lnTo>
                    <a:pt x="34451" y="888"/>
                  </a:lnTo>
                  <a:lnTo>
                    <a:pt x="33181" y="635"/>
                  </a:lnTo>
                  <a:lnTo>
                    <a:pt x="29625" y="126"/>
                  </a:lnTo>
                  <a:lnTo>
                    <a:pt x="27339" y="0"/>
                  </a:lnTo>
                  <a:close/>
                </a:path>
                <a:path w="414020" h="164464">
                  <a:moveTo>
                    <a:pt x="188883" y="77343"/>
                  </a:moveTo>
                  <a:lnTo>
                    <a:pt x="161705" y="77343"/>
                  </a:lnTo>
                  <a:lnTo>
                    <a:pt x="161324" y="80137"/>
                  </a:lnTo>
                  <a:lnTo>
                    <a:pt x="161197" y="83058"/>
                  </a:lnTo>
                  <a:lnTo>
                    <a:pt x="160943" y="86106"/>
                  </a:lnTo>
                  <a:lnTo>
                    <a:pt x="160816" y="89154"/>
                  </a:lnTo>
                  <a:lnTo>
                    <a:pt x="160562" y="92201"/>
                  </a:lnTo>
                  <a:lnTo>
                    <a:pt x="160181" y="100711"/>
                  </a:lnTo>
                  <a:lnTo>
                    <a:pt x="162160" y="139065"/>
                  </a:lnTo>
                  <a:lnTo>
                    <a:pt x="163263" y="142875"/>
                  </a:lnTo>
                  <a:lnTo>
                    <a:pt x="164245" y="146558"/>
                  </a:lnTo>
                  <a:lnTo>
                    <a:pt x="188375" y="163703"/>
                  </a:lnTo>
                  <a:lnTo>
                    <a:pt x="194725" y="163703"/>
                  </a:lnTo>
                  <a:lnTo>
                    <a:pt x="209203" y="160909"/>
                  </a:lnTo>
                  <a:lnTo>
                    <a:pt x="210346" y="160528"/>
                  </a:lnTo>
                  <a:lnTo>
                    <a:pt x="214029" y="151511"/>
                  </a:lnTo>
                  <a:lnTo>
                    <a:pt x="213902" y="144145"/>
                  </a:lnTo>
                  <a:lnTo>
                    <a:pt x="213752" y="142748"/>
                  </a:lnTo>
                  <a:lnTo>
                    <a:pt x="213521" y="141478"/>
                  </a:lnTo>
                  <a:lnTo>
                    <a:pt x="213394" y="140462"/>
                  </a:lnTo>
                  <a:lnTo>
                    <a:pt x="213267" y="140081"/>
                  </a:lnTo>
                  <a:lnTo>
                    <a:pt x="197392" y="140081"/>
                  </a:lnTo>
                  <a:lnTo>
                    <a:pt x="195614" y="139446"/>
                  </a:lnTo>
                  <a:lnTo>
                    <a:pt x="188629" y="122047"/>
                  </a:lnTo>
                  <a:lnTo>
                    <a:pt x="188121" y="117475"/>
                  </a:lnTo>
                  <a:lnTo>
                    <a:pt x="187867" y="111506"/>
                  </a:lnTo>
                  <a:lnTo>
                    <a:pt x="187994" y="95504"/>
                  </a:lnTo>
                  <a:lnTo>
                    <a:pt x="188168" y="92201"/>
                  </a:lnTo>
                  <a:lnTo>
                    <a:pt x="188289" y="89154"/>
                  </a:lnTo>
                  <a:lnTo>
                    <a:pt x="188375" y="85979"/>
                  </a:lnTo>
                  <a:lnTo>
                    <a:pt x="188883" y="77343"/>
                  </a:lnTo>
                  <a:close/>
                </a:path>
                <a:path w="414020" h="164464">
                  <a:moveTo>
                    <a:pt x="211743" y="138175"/>
                  </a:moveTo>
                  <a:lnTo>
                    <a:pt x="210346" y="138175"/>
                  </a:lnTo>
                  <a:lnTo>
                    <a:pt x="209076" y="138430"/>
                  </a:lnTo>
                  <a:lnTo>
                    <a:pt x="207171" y="139065"/>
                  </a:lnTo>
                  <a:lnTo>
                    <a:pt x="205393" y="139700"/>
                  </a:lnTo>
                  <a:lnTo>
                    <a:pt x="202853" y="140081"/>
                  </a:lnTo>
                  <a:lnTo>
                    <a:pt x="213267" y="140081"/>
                  </a:lnTo>
                  <a:lnTo>
                    <a:pt x="212886" y="139065"/>
                  </a:lnTo>
                  <a:lnTo>
                    <a:pt x="212505" y="138557"/>
                  </a:lnTo>
                  <a:lnTo>
                    <a:pt x="212124" y="138430"/>
                  </a:lnTo>
                  <a:lnTo>
                    <a:pt x="211743" y="138175"/>
                  </a:lnTo>
                  <a:close/>
                </a:path>
                <a:path w="414020" h="164464">
                  <a:moveTo>
                    <a:pt x="219744" y="54356"/>
                  </a:moveTo>
                  <a:lnTo>
                    <a:pt x="138591" y="54356"/>
                  </a:lnTo>
                  <a:lnTo>
                    <a:pt x="137956" y="54610"/>
                  </a:lnTo>
                  <a:lnTo>
                    <a:pt x="137448" y="54991"/>
                  </a:lnTo>
                  <a:lnTo>
                    <a:pt x="136813" y="55372"/>
                  </a:lnTo>
                  <a:lnTo>
                    <a:pt x="135035" y="63754"/>
                  </a:lnTo>
                  <a:lnTo>
                    <a:pt x="135035" y="69976"/>
                  </a:lnTo>
                  <a:lnTo>
                    <a:pt x="135416" y="72898"/>
                  </a:lnTo>
                  <a:lnTo>
                    <a:pt x="136051" y="74675"/>
                  </a:lnTo>
                  <a:lnTo>
                    <a:pt x="136813" y="76454"/>
                  </a:lnTo>
                  <a:lnTo>
                    <a:pt x="137829" y="77343"/>
                  </a:lnTo>
                  <a:lnTo>
                    <a:pt x="220506" y="77343"/>
                  </a:lnTo>
                  <a:lnTo>
                    <a:pt x="221522" y="76454"/>
                  </a:lnTo>
                  <a:lnTo>
                    <a:pt x="223046" y="72898"/>
                  </a:lnTo>
                  <a:lnTo>
                    <a:pt x="223427" y="69976"/>
                  </a:lnTo>
                  <a:lnTo>
                    <a:pt x="223427" y="63754"/>
                  </a:lnTo>
                  <a:lnTo>
                    <a:pt x="220379" y="54610"/>
                  </a:lnTo>
                  <a:lnTo>
                    <a:pt x="219744" y="54356"/>
                  </a:lnTo>
                  <a:close/>
                </a:path>
                <a:path w="414020" h="164464">
                  <a:moveTo>
                    <a:pt x="340648" y="54356"/>
                  </a:moveTo>
                  <a:lnTo>
                    <a:pt x="277656" y="54356"/>
                  </a:lnTo>
                  <a:lnTo>
                    <a:pt x="269401" y="55625"/>
                  </a:lnTo>
                  <a:lnTo>
                    <a:pt x="255431" y="60706"/>
                  </a:lnTo>
                  <a:lnTo>
                    <a:pt x="249589" y="64388"/>
                  </a:lnTo>
                  <a:lnTo>
                    <a:pt x="245017" y="69215"/>
                  </a:lnTo>
                  <a:lnTo>
                    <a:pt x="240318" y="74041"/>
                  </a:lnTo>
                  <a:lnTo>
                    <a:pt x="236889" y="79883"/>
                  </a:lnTo>
                  <a:lnTo>
                    <a:pt x="234476" y="86741"/>
                  </a:lnTo>
                  <a:lnTo>
                    <a:pt x="232190" y="93725"/>
                  </a:lnTo>
                  <a:lnTo>
                    <a:pt x="231047" y="101473"/>
                  </a:lnTo>
                  <a:lnTo>
                    <a:pt x="231047" y="118618"/>
                  </a:lnTo>
                  <a:lnTo>
                    <a:pt x="247811" y="154305"/>
                  </a:lnTo>
                  <a:lnTo>
                    <a:pt x="273846" y="164084"/>
                  </a:lnTo>
                  <a:lnTo>
                    <a:pt x="291245" y="164084"/>
                  </a:lnTo>
                  <a:lnTo>
                    <a:pt x="298738" y="162813"/>
                  </a:lnTo>
                  <a:lnTo>
                    <a:pt x="305342" y="160020"/>
                  </a:lnTo>
                  <a:lnTo>
                    <a:pt x="311946" y="157353"/>
                  </a:lnTo>
                  <a:lnTo>
                    <a:pt x="317407" y="153670"/>
                  </a:lnTo>
                  <a:lnTo>
                    <a:pt x="321725" y="148844"/>
                  </a:lnTo>
                  <a:lnTo>
                    <a:pt x="326043" y="144145"/>
                  </a:lnTo>
                  <a:lnTo>
                    <a:pt x="327479" y="141732"/>
                  </a:lnTo>
                  <a:lnTo>
                    <a:pt x="279053" y="141732"/>
                  </a:lnTo>
                  <a:lnTo>
                    <a:pt x="275370" y="140843"/>
                  </a:lnTo>
                  <a:lnTo>
                    <a:pt x="272322" y="139192"/>
                  </a:lnTo>
                  <a:lnTo>
                    <a:pt x="269274" y="137668"/>
                  </a:lnTo>
                  <a:lnTo>
                    <a:pt x="266861" y="135382"/>
                  </a:lnTo>
                  <a:lnTo>
                    <a:pt x="265083" y="132461"/>
                  </a:lnTo>
                  <a:lnTo>
                    <a:pt x="263178" y="129540"/>
                  </a:lnTo>
                  <a:lnTo>
                    <a:pt x="261908" y="126111"/>
                  </a:lnTo>
                  <a:lnTo>
                    <a:pt x="260968" y="121920"/>
                  </a:lnTo>
                  <a:lnTo>
                    <a:pt x="260257" y="118363"/>
                  </a:lnTo>
                  <a:lnTo>
                    <a:pt x="259876" y="114046"/>
                  </a:lnTo>
                  <a:lnTo>
                    <a:pt x="259876" y="104394"/>
                  </a:lnTo>
                  <a:lnTo>
                    <a:pt x="266607" y="85598"/>
                  </a:lnTo>
                  <a:lnTo>
                    <a:pt x="268893" y="82676"/>
                  </a:lnTo>
                  <a:lnTo>
                    <a:pt x="271814" y="80518"/>
                  </a:lnTo>
                  <a:lnTo>
                    <a:pt x="275243" y="79121"/>
                  </a:lnTo>
                  <a:lnTo>
                    <a:pt x="278672" y="77597"/>
                  </a:lnTo>
                  <a:lnTo>
                    <a:pt x="282736" y="76835"/>
                  </a:lnTo>
                  <a:lnTo>
                    <a:pt x="341410" y="76835"/>
                  </a:lnTo>
                  <a:lnTo>
                    <a:pt x="342553" y="75946"/>
                  </a:lnTo>
                  <a:lnTo>
                    <a:pt x="344077" y="72644"/>
                  </a:lnTo>
                  <a:lnTo>
                    <a:pt x="344458" y="69850"/>
                  </a:lnTo>
                  <a:lnTo>
                    <a:pt x="344354" y="60706"/>
                  </a:lnTo>
                  <a:lnTo>
                    <a:pt x="342045" y="54991"/>
                  </a:lnTo>
                  <a:lnTo>
                    <a:pt x="341537" y="54610"/>
                  </a:lnTo>
                  <a:lnTo>
                    <a:pt x="340648" y="54356"/>
                  </a:lnTo>
                  <a:close/>
                </a:path>
                <a:path w="414020" h="164464">
                  <a:moveTo>
                    <a:pt x="319058" y="76835"/>
                  </a:moveTo>
                  <a:lnTo>
                    <a:pt x="290991" y="76835"/>
                  </a:lnTo>
                  <a:lnTo>
                    <a:pt x="293531" y="78740"/>
                  </a:lnTo>
                  <a:lnTo>
                    <a:pt x="295817" y="81025"/>
                  </a:lnTo>
                  <a:lnTo>
                    <a:pt x="306485" y="108585"/>
                  </a:lnTo>
                  <a:lnTo>
                    <a:pt x="306414" y="122174"/>
                  </a:lnTo>
                  <a:lnTo>
                    <a:pt x="304453" y="129159"/>
                  </a:lnTo>
                  <a:lnTo>
                    <a:pt x="300643" y="134112"/>
                  </a:lnTo>
                  <a:lnTo>
                    <a:pt x="296833" y="139192"/>
                  </a:lnTo>
                  <a:lnTo>
                    <a:pt x="291118" y="141732"/>
                  </a:lnTo>
                  <a:lnTo>
                    <a:pt x="327479" y="141732"/>
                  </a:lnTo>
                  <a:lnTo>
                    <a:pt x="329218" y="138811"/>
                  </a:lnTo>
                  <a:lnTo>
                    <a:pt x="331550" y="132461"/>
                  </a:lnTo>
                  <a:lnTo>
                    <a:pt x="333409" y="127000"/>
                  </a:lnTo>
                  <a:lnTo>
                    <a:pt x="334425" y="120396"/>
                  </a:lnTo>
                  <a:lnTo>
                    <a:pt x="334371" y="108585"/>
                  </a:lnTo>
                  <a:lnTo>
                    <a:pt x="321471" y="78740"/>
                  </a:lnTo>
                  <a:lnTo>
                    <a:pt x="319058" y="76835"/>
                  </a:lnTo>
                  <a:close/>
                </a:path>
                <a:path w="414020" h="164464">
                  <a:moveTo>
                    <a:pt x="378113" y="53721"/>
                  </a:moveTo>
                  <a:lnTo>
                    <a:pt x="372652" y="53721"/>
                  </a:lnTo>
                  <a:lnTo>
                    <a:pt x="368715" y="53975"/>
                  </a:lnTo>
                  <a:lnTo>
                    <a:pt x="361603" y="57531"/>
                  </a:lnTo>
                  <a:lnTo>
                    <a:pt x="361603" y="133476"/>
                  </a:lnTo>
                  <a:lnTo>
                    <a:pt x="368969" y="155067"/>
                  </a:lnTo>
                  <a:lnTo>
                    <a:pt x="371509" y="158115"/>
                  </a:lnTo>
                  <a:lnTo>
                    <a:pt x="374811" y="160274"/>
                  </a:lnTo>
                  <a:lnTo>
                    <a:pt x="378748" y="161671"/>
                  </a:lnTo>
                  <a:lnTo>
                    <a:pt x="382812" y="163195"/>
                  </a:lnTo>
                  <a:lnTo>
                    <a:pt x="387511" y="163957"/>
                  </a:lnTo>
                  <a:lnTo>
                    <a:pt x="394877" y="163957"/>
                  </a:lnTo>
                  <a:lnTo>
                    <a:pt x="396782" y="163830"/>
                  </a:lnTo>
                  <a:lnTo>
                    <a:pt x="398687" y="163575"/>
                  </a:lnTo>
                  <a:lnTo>
                    <a:pt x="400592" y="163449"/>
                  </a:lnTo>
                  <a:lnTo>
                    <a:pt x="413546" y="146431"/>
                  </a:lnTo>
                  <a:lnTo>
                    <a:pt x="413165" y="142112"/>
                  </a:lnTo>
                  <a:lnTo>
                    <a:pt x="413038" y="141097"/>
                  </a:lnTo>
                  <a:lnTo>
                    <a:pt x="412657" y="140335"/>
                  </a:lnTo>
                  <a:lnTo>
                    <a:pt x="412572" y="140081"/>
                  </a:lnTo>
                  <a:lnTo>
                    <a:pt x="398306" y="140081"/>
                  </a:lnTo>
                  <a:lnTo>
                    <a:pt x="396528" y="139826"/>
                  </a:lnTo>
                  <a:lnTo>
                    <a:pt x="395131" y="139065"/>
                  </a:lnTo>
                  <a:lnTo>
                    <a:pt x="393861" y="138430"/>
                  </a:lnTo>
                  <a:lnTo>
                    <a:pt x="392718" y="137287"/>
                  </a:lnTo>
                  <a:lnTo>
                    <a:pt x="391956" y="135890"/>
                  </a:lnTo>
                  <a:lnTo>
                    <a:pt x="391067" y="134620"/>
                  </a:lnTo>
                  <a:lnTo>
                    <a:pt x="390559" y="132842"/>
                  </a:lnTo>
                  <a:lnTo>
                    <a:pt x="389797" y="128524"/>
                  </a:lnTo>
                  <a:lnTo>
                    <a:pt x="389670" y="126111"/>
                  </a:lnTo>
                  <a:lnTo>
                    <a:pt x="389670" y="57531"/>
                  </a:lnTo>
                  <a:lnTo>
                    <a:pt x="389416" y="56896"/>
                  </a:lnTo>
                  <a:lnTo>
                    <a:pt x="382304" y="53975"/>
                  </a:lnTo>
                  <a:lnTo>
                    <a:pt x="378113" y="53721"/>
                  </a:lnTo>
                  <a:close/>
                </a:path>
                <a:path w="414020" h="164464">
                  <a:moveTo>
                    <a:pt x="411006" y="138303"/>
                  </a:moveTo>
                  <a:lnTo>
                    <a:pt x="409990" y="138303"/>
                  </a:lnTo>
                  <a:lnTo>
                    <a:pt x="409482" y="138430"/>
                  </a:lnTo>
                  <a:lnTo>
                    <a:pt x="408974" y="138684"/>
                  </a:lnTo>
                  <a:lnTo>
                    <a:pt x="408593" y="138811"/>
                  </a:lnTo>
                  <a:lnTo>
                    <a:pt x="407958" y="139065"/>
                  </a:lnTo>
                  <a:lnTo>
                    <a:pt x="407196" y="139319"/>
                  </a:lnTo>
                  <a:lnTo>
                    <a:pt x="405418" y="139826"/>
                  </a:lnTo>
                  <a:lnTo>
                    <a:pt x="403132" y="140081"/>
                  </a:lnTo>
                  <a:lnTo>
                    <a:pt x="412572" y="140081"/>
                  </a:lnTo>
                  <a:lnTo>
                    <a:pt x="412149" y="138937"/>
                  </a:lnTo>
                  <a:lnTo>
                    <a:pt x="411387" y="138430"/>
                  </a:lnTo>
                  <a:lnTo>
                    <a:pt x="411006" y="138303"/>
                  </a:lnTo>
                  <a:close/>
                </a:path>
              </a:pathLst>
            </a:custGeom>
            <a:solidFill>
              <a:srgbClr val="6D747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5956274" y="2699004"/>
              <a:ext cx="867943" cy="202057"/>
            </a:xfrm>
            <a:prstGeom prst="rect">
              <a:avLst/>
            </a:prstGeom>
            <a:blipFill>
              <a:blip r:embed="rId3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6884416" y="2699004"/>
              <a:ext cx="584200" cy="202057"/>
            </a:xfrm>
            <a:prstGeom prst="rect">
              <a:avLst/>
            </a:prstGeom>
            <a:blipFill>
              <a:blip r:embed="rId3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7535164" y="2750819"/>
              <a:ext cx="309880" cy="112395"/>
            </a:xfrm>
            <a:custGeom>
              <a:avLst/>
              <a:gdLst/>
              <a:ahLst/>
              <a:cxnLst/>
              <a:rect l="l" t="t" r="r" b="b"/>
              <a:pathLst>
                <a:path w="309879" h="112394">
                  <a:moveTo>
                    <a:pt x="100710" y="25526"/>
                  </a:moveTo>
                  <a:lnTo>
                    <a:pt x="73659" y="25526"/>
                  </a:lnTo>
                  <a:lnTo>
                    <a:pt x="72954" y="35178"/>
                  </a:lnTo>
                  <a:lnTo>
                    <a:pt x="72476" y="43560"/>
                  </a:lnTo>
                  <a:lnTo>
                    <a:pt x="72260" y="48762"/>
                  </a:lnTo>
                  <a:lnTo>
                    <a:pt x="72140" y="52324"/>
                  </a:lnTo>
                  <a:lnTo>
                    <a:pt x="72017" y="67182"/>
                  </a:lnTo>
                  <a:lnTo>
                    <a:pt x="72516" y="74802"/>
                  </a:lnTo>
                  <a:lnTo>
                    <a:pt x="89534" y="109854"/>
                  </a:lnTo>
                  <a:lnTo>
                    <a:pt x="100202" y="111887"/>
                  </a:lnTo>
                  <a:lnTo>
                    <a:pt x="106425" y="111887"/>
                  </a:lnTo>
                  <a:lnTo>
                    <a:pt x="119252" y="109092"/>
                  </a:lnTo>
                  <a:lnTo>
                    <a:pt x="120268" y="108712"/>
                  </a:lnTo>
                  <a:lnTo>
                    <a:pt x="123219" y="103885"/>
                  </a:lnTo>
                  <a:lnTo>
                    <a:pt x="123570" y="102362"/>
                  </a:lnTo>
                  <a:lnTo>
                    <a:pt x="123736" y="100710"/>
                  </a:lnTo>
                  <a:lnTo>
                    <a:pt x="123697" y="92709"/>
                  </a:lnTo>
                  <a:lnTo>
                    <a:pt x="123443" y="90042"/>
                  </a:lnTo>
                  <a:lnTo>
                    <a:pt x="123189" y="89026"/>
                  </a:lnTo>
                  <a:lnTo>
                    <a:pt x="122893" y="88264"/>
                  </a:lnTo>
                  <a:lnTo>
                    <a:pt x="109727" y="88264"/>
                  </a:lnTo>
                  <a:lnTo>
                    <a:pt x="108584" y="88137"/>
                  </a:lnTo>
                  <a:lnTo>
                    <a:pt x="101980" y="78739"/>
                  </a:lnTo>
                  <a:lnTo>
                    <a:pt x="101218" y="76072"/>
                  </a:lnTo>
                  <a:lnTo>
                    <a:pt x="100710" y="72389"/>
                  </a:lnTo>
                  <a:lnTo>
                    <a:pt x="99949" y="63118"/>
                  </a:lnTo>
                  <a:lnTo>
                    <a:pt x="99835" y="57912"/>
                  </a:lnTo>
                  <a:lnTo>
                    <a:pt x="99949" y="43560"/>
                  </a:lnTo>
                  <a:lnTo>
                    <a:pt x="100202" y="35178"/>
                  </a:lnTo>
                  <a:lnTo>
                    <a:pt x="100710" y="25526"/>
                  </a:lnTo>
                  <a:close/>
                </a:path>
                <a:path w="309879" h="112394">
                  <a:moveTo>
                    <a:pt x="45719" y="25526"/>
                  </a:moveTo>
                  <a:lnTo>
                    <a:pt x="18414" y="25526"/>
                  </a:lnTo>
                  <a:lnTo>
                    <a:pt x="18326" y="34551"/>
                  </a:lnTo>
                  <a:lnTo>
                    <a:pt x="18208" y="39735"/>
                  </a:lnTo>
                  <a:lnTo>
                    <a:pt x="14096" y="79247"/>
                  </a:lnTo>
                  <a:lnTo>
                    <a:pt x="7492" y="101091"/>
                  </a:lnTo>
                  <a:lnTo>
                    <a:pt x="6984" y="102615"/>
                  </a:lnTo>
                  <a:lnTo>
                    <a:pt x="6439" y="104012"/>
                  </a:lnTo>
                  <a:lnTo>
                    <a:pt x="5991" y="105537"/>
                  </a:lnTo>
                  <a:lnTo>
                    <a:pt x="5968" y="107950"/>
                  </a:lnTo>
                  <a:lnTo>
                    <a:pt x="6350" y="108457"/>
                  </a:lnTo>
                  <a:lnTo>
                    <a:pt x="6730" y="108838"/>
                  </a:lnTo>
                  <a:lnTo>
                    <a:pt x="7492" y="109219"/>
                  </a:lnTo>
                  <a:lnTo>
                    <a:pt x="8508" y="109474"/>
                  </a:lnTo>
                  <a:lnTo>
                    <a:pt x="9525" y="109854"/>
                  </a:lnTo>
                  <a:lnTo>
                    <a:pt x="11049" y="110108"/>
                  </a:lnTo>
                  <a:lnTo>
                    <a:pt x="14731" y="110362"/>
                  </a:lnTo>
                  <a:lnTo>
                    <a:pt x="25780" y="110362"/>
                  </a:lnTo>
                  <a:lnTo>
                    <a:pt x="28575" y="110108"/>
                  </a:lnTo>
                  <a:lnTo>
                    <a:pt x="29590" y="109854"/>
                  </a:lnTo>
                  <a:lnTo>
                    <a:pt x="30606" y="109727"/>
                  </a:lnTo>
                  <a:lnTo>
                    <a:pt x="31368" y="109474"/>
                  </a:lnTo>
                  <a:lnTo>
                    <a:pt x="32003" y="109219"/>
                  </a:lnTo>
                  <a:lnTo>
                    <a:pt x="33274" y="108584"/>
                  </a:lnTo>
                  <a:lnTo>
                    <a:pt x="33654" y="108076"/>
                  </a:lnTo>
                  <a:lnTo>
                    <a:pt x="34035" y="107695"/>
                  </a:lnTo>
                  <a:lnTo>
                    <a:pt x="34416" y="107187"/>
                  </a:lnTo>
                  <a:lnTo>
                    <a:pt x="34797" y="106299"/>
                  </a:lnTo>
                  <a:lnTo>
                    <a:pt x="35178" y="105537"/>
                  </a:lnTo>
                  <a:lnTo>
                    <a:pt x="36586" y="102362"/>
                  </a:lnTo>
                  <a:lnTo>
                    <a:pt x="36956" y="101472"/>
                  </a:lnTo>
                  <a:lnTo>
                    <a:pt x="37972" y="98551"/>
                  </a:lnTo>
                  <a:lnTo>
                    <a:pt x="39242" y="94106"/>
                  </a:lnTo>
                  <a:lnTo>
                    <a:pt x="40512" y="89788"/>
                  </a:lnTo>
                  <a:lnTo>
                    <a:pt x="41655" y="84327"/>
                  </a:lnTo>
                  <a:lnTo>
                    <a:pt x="42544" y="77977"/>
                  </a:lnTo>
                  <a:lnTo>
                    <a:pt x="43560" y="71627"/>
                  </a:lnTo>
                  <a:lnTo>
                    <a:pt x="44450" y="64134"/>
                  </a:lnTo>
                  <a:lnTo>
                    <a:pt x="45362" y="48762"/>
                  </a:lnTo>
                  <a:lnTo>
                    <a:pt x="45572" y="42957"/>
                  </a:lnTo>
                  <a:lnTo>
                    <a:pt x="45652" y="39735"/>
                  </a:lnTo>
                  <a:lnTo>
                    <a:pt x="45719" y="25526"/>
                  </a:lnTo>
                  <a:close/>
                </a:path>
                <a:path w="309879" h="112394">
                  <a:moveTo>
                    <a:pt x="121411" y="86487"/>
                  </a:moveTo>
                  <a:lnTo>
                    <a:pt x="120268" y="86487"/>
                  </a:lnTo>
                  <a:lnTo>
                    <a:pt x="118999" y="86867"/>
                  </a:lnTo>
                  <a:lnTo>
                    <a:pt x="116839" y="87375"/>
                  </a:lnTo>
                  <a:lnTo>
                    <a:pt x="114680" y="88010"/>
                  </a:lnTo>
                  <a:lnTo>
                    <a:pt x="112775" y="88264"/>
                  </a:lnTo>
                  <a:lnTo>
                    <a:pt x="122893" y="88264"/>
                  </a:lnTo>
                  <a:lnTo>
                    <a:pt x="122681" y="87629"/>
                  </a:lnTo>
                  <a:lnTo>
                    <a:pt x="122427" y="87121"/>
                  </a:lnTo>
                  <a:lnTo>
                    <a:pt x="122046" y="86867"/>
                  </a:lnTo>
                  <a:lnTo>
                    <a:pt x="121792" y="86613"/>
                  </a:lnTo>
                  <a:lnTo>
                    <a:pt x="121411" y="86487"/>
                  </a:lnTo>
                  <a:close/>
                </a:path>
                <a:path w="309879" h="112394">
                  <a:moveTo>
                    <a:pt x="116204" y="2539"/>
                  </a:moveTo>
                  <a:lnTo>
                    <a:pt x="3809" y="2539"/>
                  </a:lnTo>
                  <a:lnTo>
                    <a:pt x="3047" y="2793"/>
                  </a:lnTo>
                  <a:lnTo>
                    <a:pt x="0" y="17906"/>
                  </a:lnTo>
                  <a:lnTo>
                    <a:pt x="380" y="20827"/>
                  </a:lnTo>
                  <a:lnTo>
                    <a:pt x="1269" y="22732"/>
                  </a:lnTo>
                  <a:lnTo>
                    <a:pt x="2031" y="24510"/>
                  </a:lnTo>
                  <a:lnTo>
                    <a:pt x="3175" y="25526"/>
                  </a:lnTo>
                  <a:lnTo>
                    <a:pt x="116712" y="25526"/>
                  </a:lnTo>
                  <a:lnTo>
                    <a:pt x="117982" y="24510"/>
                  </a:lnTo>
                  <a:lnTo>
                    <a:pt x="118744" y="22732"/>
                  </a:lnTo>
                  <a:lnTo>
                    <a:pt x="119633" y="20827"/>
                  </a:lnTo>
                  <a:lnTo>
                    <a:pt x="120014" y="17906"/>
                  </a:lnTo>
                  <a:lnTo>
                    <a:pt x="119887" y="10159"/>
                  </a:lnTo>
                  <a:lnTo>
                    <a:pt x="119633" y="7238"/>
                  </a:lnTo>
                  <a:lnTo>
                    <a:pt x="116966" y="2793"/>
                  </a:lnTo>
                  <a:lnTo>
                    <a:pt x="116204" y="2539"/>
                  </a:lnTo>
                  <a:close/>
                </a:path>
                <a:path w="309879" h="112394">
                  <a:moveTo>
                    <a:pt x="159003" y="1904"/>
                  </a:moveTo>
                  <a:lnTo>
                    <a:pt x="153542" y="1904"/>
                  </a:lnTo>
                  <a:lnTo>
                    <a:pt x="149605" y="2158"/>
                  </a:lnTo>
                  <a:lnTo>
                    <a:pt x="142493" y="5714"/>
                  </a:lnTo>
                  <a:lnTo>
                    <a:pt x="142493" y="81660"/>
                  </a:lnTo>
                  <a:lnTo>
                    <a:pt x="149859" y="103250"/>
                  </a:lnTo>
                  <a:lnTo>
                    <a:pt x="152400" y="106299"/>
                  </a:lnTo>
                  <a:lnTo>
                    <a:pt x="155701" y="108457"/>
                  </a:lnTo>
                  <a:lnTo>
                    <a:pt x="159638" y="109854"/>
                  </a:lnTo>
                  <a:lnTo>
                    <a:pt x="163702" y="111378"/>
                  </a:lnTo>
                  <a:lnTo>
                    <a:pt x="168401" y="112140"/>
                  </a:lnTo>
                  <a:lnTo>
                    <a:pt x="175767" y="112140"/>
                  </a:lnTo>
                  <a:lnTo>
                    <a:pt x="177672" y="112013"/>
                  </a:lnTo>
                  <a:lnTo>
                    <a:pt x="179577" y="111759"/>
                  </a:lnTo>
                  <a:lnTo>
                    <a:pt x="181482" y="111632"/>
                  </a:lnTo>
                  <a:lnTo>
                    <a:pt x="194412" y="100329"/>
                  </a:lnTo>
                  <a:lnTo>
                    <a:pt x="194309" y="92963"/>
                  </a:lnTo>
                  <a:lnTo>
                    <a:pt x="194055" y="90296"/>
                  </a:lnTo>
                  <a:lnTo>
                    <a:pt x="193928" y="89280"/>
                  </a:lnTo>
                  <a:lnTo>
                    <a:pt x="193547" y="88518"/>
                  </a:lnTo>
                  <a:lnTo>
                    <a:pt x="193463" y="88264"/>
                  </a:lnTo>
                  <a:lnTo>
                    <a:pt x="179196" y="88264"/>
                  </a:lnTo>
                  <a:lnTo>
                    <a:pt x="177418" y="88010"/>
                  </a:lnTo>
                  <a:lnTo>
                    <a:pt x="176021" y="87249"/>
                  </a:lnTo>
                  <a:lnTo>
                    <a:pt x="174751" y="86613"/>
                  </a:lnTo>
                  <a:lnTo>
                    <a:pt x="173608" y="85470"/>
                  </a:lnTo>
                  <a:lnTo>
                    <a:pt x="172846" y="84074"/>
                  </a:lnTo>
                  <a:lnTo>
                    <a:pt x="171957" y="82803"/>
                  </a:lnTo>
                  <a:lnTo>
                    <a:pt x="171450" y="81025"/>
                  </a:lnTo>
                  <a:lnTo>
                    <a:pt x="170687" y="76707"/>
                  </a:lnTo>
                  <a:lnTo>
                    <a:pt x="170560" y="5714"/>
                  </a:lnTo>
                  <a:lnTo>
                    <a:pt x="170306" y="5079"/>
                  </a:lnTo>
                  <a:lnTo>
                    <a:pt x="163194" y="2158"/>
                  </a:lnTo>
                  <a:lnTo>
                    <a:pt x="159003" y="1904"/>
                  </a:lnTo>
                  <a:close/>
                </a:path>
                <a:path w="309879" h="112394">
                  <a:moveTo>
                    <a:pt x="191896" y="86487"/>
                  </a:moveTo>
                  <a:lnTo>
                    <a:pt x="190880" y="86487"/>
                  </a:lnTo>
                  <a:lnTo>
                    <a:pt x="190372" y="86613"/>
                  </a:lnTo>
                  <a:lnTo>
                    <a:pt x="189864" y="86867"/>
                  </a:lnTo>
                  <a:lnTo>
                    <a:pt x="189483" y="86994"/>
                  </a:lnTo>
                  <a:lnTo>
                    <a:pt x="188849" y="87249"/>
                  </a:lnTo>
                  <a:lnTo>
                    <a:pt x="188086" y="87502"/>
                  </a:lnTo>
                  <a:lnTo>
                    <a:pt x="186308" y="88010"/>
                  </a:lnTo>
                  <a:lnTo>
                    <a:pt x="184022" y="88264"/>
                  </a:lnTo>
                  <a:lnTo>
                    <a:pt x="193463" y="88264"/>
                  </a:lnTo>
                  <a:lnTo>
                    <a:pt x="193039" y="87121"/>
                  </a:lnTo>
                  <a:lnTo>
                    <a:pt x="192277" y="86613"/>
                  </a:lnTo>
                  <a:lnTo>
                    <a:pt x="191896" y="86487"/>
                  </a:lnTo>
                  <a:close/>
                </a:path>
                <a:path w="309879" h="112394">
                  <a:moveTo>
                    <a:pt x="266064" y="0"/>
                  </a:moveTo>
                  <a:lnTo>
                    <a:pt x="248030" y="0"/>
                  </a:lnTo>
                  <a:lnTo>
                    <a:pt x="240029" y="1396"/>
                  </a:lnTo>
                  <a:lnTo>
                    <a:pt x="233299" y="4190"/>
                  </a:lnTo>
                  <a:lnTo>
                    <a:pt x="226440" y="6857"/>
                  </a:lnTo>
                  <a:lnTo>
                    <a:pt x="220725" y="10794"/>
                  </a:lnTo>
                  <a:lnTo>
                    <a:pt x="216280" y="15875"/>
                  </a:lnTo>
                  <a:lnTo>
                    <a:pt x="211708" y="20827"/>
                  </a:lnTo>
                  <a:lnTo>
                    <a:pt x="208279" y="26924"/>
                  </a:lnTo>
                  <a:lnTo>
                    <a:pt x="203707" y="40893"/>
                  </a:lnTo>
                  <a:lnTo>
                    <a:pt x="202564" y="48640"/>
                  </a:lnTo>
                  <a:lnTo>
                    <a:pt x="202614" y="66293"/>
                  </a:lnTo>
                  <a:lnTo>
                    <a:pt x="203580" y="73787"/>
                  </a:lnTo>
                  <a:lnTo>
                    <a:pt x="205815" y="80899"/>
                  </a:lnTo>
                  <a:lnTo>
                    <a:pt x="207734" y="87375"/>
                  </a:lnTo>
                  <a:lnTo>
                    <a:pt x="231647" y="108584"/>
                  </a:lnTo>
                  <a:lnTo>
                    <a:pt x="238125" y="111125"/>
                  </a:lnTo>
                  <a:lnTo>
                    <a:pt x="245871" y="112267"/>
                  </a:lnTo>
                  <a:lnTo>
                    <a:pt x="263905" y="112267"/>
                  </a:lnTo>
                  <a:lnTo>
                    <a:pt x="300354" y="91439"/>
                  </a:lnTo>
                  <a:lnTo>
                    <a:pt x="301212" y="89915"/>
                  </a:lnTo>
                  <a:lnTo>
                    <a:pt x="251078" y="89915"/>
                  </a:lnTo>
                  <a:lnTo>
                    <a:pt x="247268" y="89026"/>
                  </a:lnTo>
                  <a:lnTo>
                    <a:pt x="244093" y="87375"/>
                  </a:lnTo>
                  <a:lnTo>
                    <a:pt x="241045" y="85725"/>
                  </a:lnTo>
                  <a:lnTo>
                    <a:pt x="238505" y="83312"/>
                  </a:lnTo>
                  <a:lnTo>
                    <a:pt x="236727" y="80263"/>
                  </a:lnTo>
                  <a:lnTo>
                    <a:pt x="234822" y="77215"/>
                  </a:lnTo>
                  <a:lnTo>
                    <a:pt x="233552" y="73659"/>
                  </a:lnTo>
                  <a:lnTo>
                    <a:pt x="232790" y="69468"/>
                  </a:lnTo>
                  <a:lnTo>
                    <a:pt x="231901" y="65404"/>
                  </a:lnTo>
                  <a:lnTo>
                    <a:pt x="231584" y="61594"/>
                  </a:lnTo>
                  <a:lnTo>
                    <a:pt x="231520" y="50672"/>
                  </a:lnTo>
                  <a:lnTo>
                    <a:pt x="232028" y="45974"/>
                  </a:lnTo>
                  <a:lnTo>
                    <a:pt x="251967" y="22225"/>
                  </a:lnTo>
                  <a:lnTo>
                    <a:pt x="302697" y="22225"/>
                  </a:lnTo>
                  <a:lnTo>
                    <a:pt x="300862" y="19050"/>
                  </a:lnTo>
                  <a:lnTo>
                    <a:pt x="296671" y="14350"/>
                  </a:lnTo>
                  <a:lnTo>
                    <a:pt x="292353" y="9651"/>
                  </a:lnTo>
                  <a:lnTo>
                    <a:pt x="286892" y="6095"/>
                  </a:lnTo>
                  <a:lnTo>
                    <a:pt x="273811" y="1269"/>
                  </a:lnTo>
                  <a:lnTo>
                    <a:pt x="266064" y="0"/>
                  </a:lnTo>
                  <a:close/>
                </a:path>
                <a:path w="309879" h="112394">
                  <a:moveTo>
                    <a:pt x="302697" y="22225"/>
                  </a:moveTo>
                  <a:lnTo>
                    <a:pt x="260857" y="22225"/>
                  </a:lnTo>
                  <a:lnTo>
                    <a:pt x="264794" y="23113"/>
                  </a:lnTo>
                  <a:lnTo>
                    <a:pt x="267842" y="24764"/>
                  </a:lnTo>
                  <a:lnTo>
                    <a:pt x="270890" y="26542"/>
                  </a:lnTo>
                  <a:lnTo>
                    <a:pt x="273430" y="28955"/>
                  </a:lnTo>
                  <a:lnTo>
                    <a:pt x="275208" y="32003"/>
                  </a:lnTo>
                  <a:lnTo>
                    <a:pt x="277113" y="35051"/>
                  </a:lnTo>
                  <a:lnTo>
                    <a:pt x="278510" y="38607"/>
                  </a:lnTo>
                  <a:lnTo>
                    <a:pt x="280034" y="46862"/>
                  </a:lnTo>
                  <a:lnTo>
                    <a:pt x="280352" y="50672"/>
                  </a:lnTo>
                  <a:lnTo>
                    <a:pt x="280415" y="61594"/>
                  </a:lnTo>
                  <a:lnTo>
                    <a:pt x="279907" y="66293"/>
                  </a:lnTo>
                  <a:lnTo>
                    <a:pt x="278891" y="70357"/>
                  </a:lnTo>
                  <a:lnTo>
                    <a:pt x="278002" y="74549"/>
                  </a:lnTo>
                  <a:lnTo>
                    <a:pt x="276478" y="78104"/>
                  </a:lnTo>
                  <a:lnTo>
                    <a:pt x="274446" y="80899"/>
                  </a:lnTo>
                  <a:lnTo>
                    <a:pt x="272414" y="83819"/>
                  </a:lnTo>
                  <a:lnTo>
                    <a:pt x="269875" y="86105"/>
                  </a:lnTo>
                  <a:lnTo>
                    <a:pt x="266826" y="87629"/>
                  </a:lnTo>
                  <a:lnTo>
                    <a:pt x="263651" y="89153"/>
                  </a:lnTo>
                  <a:lnTo>
                    <a:pt x="259968" y="89915"/>
                  </a:lnTo>
                  <a:lnTo>
                    <a:pt x="301212" y="89915"/>
                  </a:lnTo>
                  <a:lnTo>
                    <a:pt x="303783" y="85343"/>
                  </a:lnTo>
                  <a:lnTo>
                    <a:pt x="306026" y="78104"/>
                  </a:lnTo>
                  <a:lnTo>
                    <a:pt x="308228" y="71374"/>
                  </a:lnTo>
                  <a:lnTo>
                    <a:pt x="309371" y="63626"/>
                  </a:lnTo>
                  <a:lnTo>
                    <a:pt x="309316" y="45974"/>
                  </a:lnTo>
                  <a:lnTo>
                    <a:pt x="308228" y="38480"/>
                  </a:lnTo>
                  <a:lnTo>
                    <a:pt x="304164" y="24764"/>
                  </a:lnTo>
                  <a:lnTo>
                    <a:pt x="302697" y="22225"/>
                  </a:lnTo>
                  <a:close/>
                </a:path>
              </a:pathLst>
            </a:custGeom>
            <a:solidFill>
              <a:srgbClr val="6D747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7911338" y="2699004"/>
              <a:ext cx="899667" cy="164084"/>
            </a:xfrm>
            <a:prstGeom prst="rect">
              <a:avLst/>
            </a:prstGeom>
            <a:blipFill>
              <a:blip r:embed="rId3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57"/>
            <p:cNvSpPr/>
            <p:nvPr/>
          </p:nvSpPr>
          <p:spPr>
            <a:xfrm>
              <a:off x="256006" y="2988055"/>
              <a:ext cx="671830" cy="149860"/>
            </a:xfrm>
            <a:custGeom>
              <a:avLst/>
              <a:gdLst/>
              <a:ahLst/>
              <a:cxnLst/>
              <a:rect l="l" t="t" r="r" b="b"/>
              <a:pathLst>
                <a:path w="671830" h="149860">
                  <a:moveTo>
                    <a:pt x="56591" y="58928"/>
                  </a:moveTo>
                  <a:lnTo>
                    <a:pt x="53822" y="52197"/>
                  </a:lnTo>
                  <a:lnTo>
                    <a:pt x="42735" y="41148"/>
                  </a:lnTo>
                  <a:lnTo>
                    <a:pt x="36055" y="38481"/>
                  </a:lnTo>
                  <a:lnTo>
                    <a:pt x="20510" y="38481"/>
                  </a:lnTo>
                  <a:lnTo>
                    <a:pt x="13868" y="41148"/>
                  </a:lnTo>
                  <a:lnTo>
                    <a:pt x="2781" y="52197"/>
                  </a:lnTo>
                  <a:lnTo>
                    <a:pt x="0" y="58928"/>
                  </a:lnTo>
                  <a:lnTo>
                    <a:pt x="0" y="74549"/>
                  </a:lnTo>
                  <a:lnTo>
                    <a:pt x="2781" y="81153"/>
                  </a:lnTo>
                  <a:lnTo>
                    <a:pt x="13868" y="92329"/>
                  </a:lnTo>
                  <a:lnTo>
                    <a:pt x="20510" y="94996"/>
                  </a:lnTo>
                  <a:lnTo>
                    <a:pt x="36055" y="94996"/>
                  </a:lnTo>
                  <a:lnTo>
                    <a:pt x="42735" y="92329"/>
                  </a:lnTo>
                  <a:lnTo>
                    <a:pt x="53822" y="81153"/>
                  </a:lnTo>
                  <a:lnTo>
                    <a:pt x="56591" y="74549"/>
                  </a:lnTo>
                  <a:lnTo>
                    <a:pt x="56591" y="58928"/>
                  </a:lnTo>
                  <a:close/>
                </a:path>
                <a:path w="671830" h="149860">
                  <a:moveTo>
                    <a:pt x="441909" y="101092"/>
                  </a:moveTo>
                  <a:lnTo>
                    <a:pt x="441477" y="98044"/>
                  </a:lnTo>
                  <a:lnTo>
                    <a:pt x="440626" y="96266"/>
                  </a:lnTo>
                  <a:lnTo>
                    <a:pt x="439775" y="94361"/>
                  </a:lnTo>
                  <a:lnTo>
                    <a:pt x="438746" y="93472"/>
                  </a:lnTo>
                  <a:lnTo>
                    <a:pt x="424726" y="93472"/>
                  </a:lnTo>
                  <a:lnTo>
                    <a:pt x="424726" y="27051"/>
                  </a:lnTo>
                  <a:lnTo>
                    <a:pt x="424726" y="5715"/>
                  </a:lnTo>
                  <a:lnTo>
                    <a:pt x="424345" y="4953"/>
                  </a:lnTo>
                  <a:lnTo>
                    <a:pt x="423608" y="4445"/>
                  </a:lnTo>
                  <a:lnTo>
                    <a:pt x="422859" y="3810"/>
                  </a:lnTo>
                  <a:lnTo>
                    <a:pt x="421690" y="3302"/>
                  </a:lnTo>
                  <a:lnTo>
                    <a:pt x="418490" y="2540"/>
                  </a:lnTo>
                  <a:lnTo>
                    <a:pt x="416344" y="2159"/>
                  </a:lnTo>
                  <a:lnTo>
                    <a:pt x="413677" y="2032"/>
                  </a:lnTo>
                  <a:lnTo>
                    <a:pt x="410997" y="1778"/>
                  </a:lnTo>
                  <a:lnTo>
                    <a:pt x="397484" y="1778"/>
                  </a:lnTo>
                  <a:lnTo>
                    <a:pt x="396481" y="1841"/>
                  </a:lnTo>
                  <a:lnTo>
                    <a:pt x="396481" y="27051"/>
                  </a:lnTo>
                  <a:lnTo>
                    <a:pt x="396481" y="93472"/>
                  </a:lnTo>
                  <a:lnTo>
                    <a:pt x="358190" y="93472"/>
                  </a:lnTo>
                  <a:lnTo>
                    <a:pt x="396252" y="27051"/>
                  </a:lnTo>
                  <a:lnTo>
                    <a:pt x="396481" y="27051"/>
                  </a:lnTo>
                  <a:lnTo>
                    <a:pt x="396481" y="1841"/>
                  </a:lnTo>
                  <a:lnTo>
                    <a:pt x="395033" y="1905"/>
                  </a:lnTo>
                  <a:lnTo>
                    <a:pt x="392569" y="2159"/>
                  </a:lnTo>
                  <a:lnTo>
                    <a:pt x="390550" y="2286"/>
                  </a:lnTo>
                  <a:lnTo>
                    <a:pt x="338442" y="84836"/>
                  </a:lnTo>
                  <a:lnTo>
                    <a:pt x="334886" y="108966"/>
                  </a:lnTo>
                  <a:lnTo>
                    <a:pt x="335407" y="112522"/>
                  </a:lnTo>
                  <a:lnTo>
                    <a:pt x="335813" y="113792"/>
                  </a:lnTo>
                  <a:lnTo>
                    <a:pt x="336372" y="114681"/>
                  </a:lnTo>
                  <a:lnTo>
                    <a:pt x="336931" y="115697"/>
                  </a:lnTo>
                  <a:lnTo>
                    <a:pt x="337616" y="116332"/>
                  </a:lnTo>
                  <a:lnTo>
                    <a:pt x="339255" y="116840"/>
                  </a:lnTo>
                  <a:lnTo>
                    <a:pt x="340182" y="116967"/>
                  </a:lnTo>
                  <a:lnTo>
                    <a:pt x="396481" y="116967"/>
                  </a:lnTo>
                  <a:lnTo>
                    <a:pt x="396481" y="143764"/>
                  </a:lnTo>
                  <a:lnTo>
                    <a:pt x="403682" y="147193"/>
                  </a:lnTo>
                  <a:lnTo>
                    <a:pt x="405498" y="147447"/>
                  </a:lnTo>
                  <a:lnTo>
                    <a:pt x="415569" y="147447"/>
                  </a:lnTo>
                  <a:lnTo>
                    <a:pt x="417360" y="147193"/>
                  </a:lnTo>
                  <a:lnTo>
                    <a:pt x="419138" y="147066"/>
                  </a:lnTo>
                  <a:lnTo>
                    <a:pt x="424726" y="143764"/>
                  </a:lnTo>
                  <a:lnTo>
                    <a:pt x="424726" y="116967"/>
                  </a:lnTo>
                  <a:lnTo>
                    <a:pt x="438899" y="116967"/>
                  </a:lnTo>
                  <a:lnTo>
                    <a:pt x="439953" y="115951"/>
                  </a:lnTo>
                  <a:lnTo>
                    <a:pt x="440791" y="113792"/>
                  </a:lnTo>
                  <a:lnTo>
                    <a:pt x="441515" y="112014"/>
                  </a:lnTo>
                  <a:lnTo>
                    <a:pt x="441909" y="109093"/>
                  </a:lnTo>
                  <a:lnTo>
                    <a:pt x="441909" y="101092"/>
                  </a:lnTo>
                  <a:close/>
                </a:path>
                <a:path w="671830" h="149860">
                  <a:moveTo>
                    <a:pt x="553085" y="18796"/>
                  </a:moveTo>
                  <a:lnTo>
                    <a:pt x="547471" y="2413"/>
                  </a:lnTo>
                  <a:lnTo>
                    <a:pt x="459549" y="2413"/>
                  </a:lnTo>
                  <a:lnTo>
                    <a:pt x="455599" y="19431"/>
                  </a:lnTo>
                  <a:lnTo>
                    <a:pt x="455993" y="22733"/>
                  </a:lnTo>
                  <a:lnTo>
                    <a:pt x="457555" y="26797"/>
                  </a:lnTo>
                  <a:lnTo>
                    <a:pt x="458724" y="27813"/>
                  </a:lnTo>
                  <a:lnTo>
                    <a:pt x="521017" y="27813"/>
                  </a:lnTo>
                  <a:lnTo>
                    <a:pt x="469887" y="140589"/>
                  </a:lnTo>
                  <a:lnTo>
                    <a:pt x="469290" y="141859"/>
                  </a:lnTo>
                  <a:lnTo>
                    <a:pt x="469036" y="142875"/>
                  </a:lnTo>
                  <a:lnTo>
                    <a:pt x="469176" y="144653"/>
                  </a:lnTo>
                  <a:lnTo>
                    <a:pt x="481342" y="147447"/>
                  </a:lnTo>
                  <a:lnTo>
                    <a:pt x="490626" y="147447"/>
                  </a:lnTo>
                  <a:lnTo>
                    <a:pt x="550291" y="31369"/>
                  </a:lnTo>
                  <a:lnTo>
                    <a:pt x="552780" y="21971"/>
                  </a:lnTo>
                  <a:lnTo>
                    <a:pt x="553085" y="18796"/>
                  </a:lnTo>
                  <a:close/>
                </a:path>
                <a:path w="671830" h="149860">
                  <a:moveTo>
                    <a:pt x="671322" y="92202"/>
                  </a:moveTo>
                  <a:lnTo>
                    <a:pt x="670547" y="86233"/>
                  </a:lnTo>
                  <a:lnTo>
                    <a:pt x="668159" y="78232"/>
                  </a:lnTo>
                  <a:lnTo>
                    <a:pt x="667423" y="75692"/>
                  </a:lnTo>
                  <a:lnTo>
                    <a:pt x="664984" y="71247"/>
                  </a:lnTo>
                  <a:lnTo>
                    <a:pt x="661670" y="67437"/>
                  </a:lnTo>
                  <a:lnTo>
                    <a:pt x="658799" y="64262"/>
                  </a:lnTo>
                  <a:lnTo>
                    <a:pt x="658355" y="63754"/>
                  </a:lnTo>
                  <a:lnTo>
                    <a:pt x="654100" y="60833"/>
                  </a:lnTo>
                  <a:lnTo>
                    <a:pt x="648893" y="58928"/>
                  </a:lnTo>
                  <a:lnTo>
                    <a:pt x="643686" y="56896"/>
                  </a:lnTo>
                  <a:lnTo>
                    <a:pt x="642531" y="56718"/>
                  </a:lnTo>
                  <a:lnTo>
                    <a:pt x="642531" y="97663"/>
                  </a:lnTo>
                  <a:lnTo>
                    <a:pt x="642404" y="105918"/>
                  </a:lnTo>
                  <a:lnTo>
                    <a:pt x="625297" y="126873"/>
                  </a:lnTo>
                  <a:lnTo>
                    <a:pt x="618375" y="126873"/>
                  </a:lnTo>
                  <a:lnTo>
                    <a:pt x="615315" y="126238"/>
                  </a:lnTo>
                  <a:lnTo>
                    <a:pt x="612673" y="124841"/>
                  </a:lnTo>
                  <a:lnTo>
                    <a:pt x="610031" y="123571"/>
                  </a:lnTo>
                  <a:lnTo>
                    <a:pt x="607834" y="121412"/>
                  </a:lnTo>
                  <a:lnTo>
                    <a:pt x="606082" y="118237"/>
                  </a:lnTo>
                  <a:lnTo>
                    <a:pt x="604329" y="115189"/>
                  </a:lnTo>
                  <a:lnTo>
                    <a:pt x="603008" y="110871"/>
                  </a:lnTo>
                  <a:lnTo>
                    <a:pt x="601230" y="100330"/>
                  </a:lnTo>
                  <a:lnTo>
                    <a:pt x="600824" y="94234"/>
                  </a:lnTo>
                  <a:lnTo>
                    <a:pt x="600786" y="85725"/>
                  </a:lnTo>
                  <a:lnTo>
                    <a:pt x="602348" y="84582"/>
                  </a:lnTo>
                  <a:lnTo>
                    <a:pt x="604024" y="83693"/>
                  </a:lnTo>
                  <a:lnTo>
                    <a:pt x="605802" y="82677"/>
                  </a:lnTo>
                  <a:lnTo>
                    <a:pt x="621360" y="78232"/>
                  </a:lnTo>
                  <a:lnTo>
                    <a:pt x="626935" y="78232"/>
                  </a:lnTo>
                  <a:lnTo>
                    <a:pt x="629920" y="78740"/>
                  </a:lnTo>
                  <a:lnTo>
                    <a:pt x="632371" y="79756"/>
                  </a:lnTo>
                  <a:lnTo>
                    <a:pt x="634822" y="80645"/>
                  </a:lnTo>
                  <a:lnTo>
                    <a:pt x="636803" y="82169"/>
                  </a:lnTo>
                  <a:lnTo>
                    <a:pt x="638289" y="84201"/>
                  </a:lnTo>
                  <a:lnTo>
                    <a:pt x="639775" y="86106"/>
                  </a:lnTo>
                  <a:lnTo>
                    <a:pt x="640854" y="88519"/>
                  </a:lnTo>
                  <a:lnTo>
                    <a:pt x="642188" y="94234"/>
                  </a:lnTo>
                  <a:lnTo>
                    <a:pt x="642531" y="97663"/>
                  </a:lnTo>
                  <a:lnTo>
                    <a:pt x="642531" y="56718"/>
                  </a:lnTo>
                  <a:lnTo>
                    <a:pt x="637425" y="55880"/>
                  </a:lnTo>
                  <a:lnTo>
                    <a:pt x="626859" y="55880"/>
                  </a:lnTo>
                  <a:lnTo>
                    <a:pt x="623773" y="56134"/>
                  </a:lnTo>
                  <a:lnTo>
                    <a:pt x="620877" y="56642"/>
                  </a:lnTo>
                  <a:lnTo>
                    <a:pt x="617969" y="57023"/>
                  </a:lnTo>
                  <a:lnTo>
                    <a:pt x="600227" y="64262"/>
                  </a:lnTo>
                  <a:lnTo>
                    <a:pt x="600303" y="58547"/>
                  </a:lnTo>
                  <a:lnTo>
                    <a:pt x="617969" y="25781"/>
                  </a:lnTo>
                  <a:lnTo>
                    <a:pt x="622134" y="23495"/>
                  </a:lnTo>
                  <a:lnTo>
                    <a:pt x="627240" y="22352"/>
                  </a:lnTo>
                  <a:lnTo>
                    <a:pt x="636841" y="22352"/>
                  </a:lnTo>
                  <a:lnTo>
                    <a:pt x="649782" y="24638"/>
                  </a:lnTo>
                  <a:lnTo>
                    <a:pt x="651789" y="25146"/>
                  </a:lnTo>
                  <a:lnTo>
                    <a:pt x="654913" y="26289"/>
                  </a:lnTo>
                  <a:lnTo>
                    <a:pt x="656336" y="26670"/>
                  </a:lnTo>
                  <a:lnTo>
                    <a:pt x="657491" y="26924"/>
                  </a:lnTo>
                  <a:lnTo>
                    <a:pt x="659117" y="26924"/>
                  </a:lnTo>
                  <a:lnTo>
                    <a:pt x="662254" y="12446"/>
                  </a:lnTo>
                  <a:lnTo>
                    <a:pt x="662101" y="10414"/>
                  </a:lnTo>
                  <a:lnTo>
                    <a:pt x="656374" y="3556"/>
                  </a:lnTo>
                  <a:lnTo>
                    <a:pt x="654659" y="2794"/>
                  </a:lnTo>
                  <a:lnTo>
                    <a:pt x="652576" y="2286"/>
                  </a:lnTo>
                  <a:lnTo>
                    <a:pt x="650113" y="1778"/>
                  </a:lnTo>
                  <a:lnTo>
                    <a:pt x="647661" y="1143"/>
                  </a:lnTo>
                  <a:lnTo>
                    <a:pt x="645007" y="762"/>
                  </a:lnTo>
                  <a:lnTo>
                    <a:pt x="642137" y="381"/>
                  </a:lnTo>
                  <a:lnTo>
                    <a:pt x="639267" y="127"/>
                  </a:lnTo>
                  <a:lnTo>
                    <a:pt x="636422" y="0"/>
                  </a:lnTo>
                  <a:lnTo>
                    <a:pt x="624674" y="0"/>
                  </a:lnTo>
                  <a:lnTo>
                    <a:pt x="616953" y="1143"/>
                  </a:lnTo>
                  <a:lnTo>
                    <a:pt x="610438" y="3556"/>
                  </a:lnTo>
                  <a:lnTo>
                    <a:pt x="603923" y="5842"/>
                  </a:lnTo>
                  <a:lnTo>
                    <a:pt x="577430" y="38354"/>
                  </a:lnTo>
                  <a:lnTo>
                    <a:pt x="571817" y="88519"/>
                  </a:lnTo>
                  <a:lnTo>
                    <a:pt x="571957" y="92202"/>
                  </a:lnTo>
                  <a:lnTo>
                    <a:pt x="580910" y="130048"/>
                  </a:lnTo>
                  <a:lnTo>
                    <a:pt x="583222" y="134239"/>
                  </a:lnTo>
                  <a:lnTo>
                    <a:pt x="613613" y="149352"/>
                  </a:lnTo>
                  <a:lnTo>
                    <a:pt x="628573" y="149352"/>
                  </a:lnTo>
                  <a:lnTo>
                    <a:pt x="662470" y="130429"/>
                  </a:lnTo>
                  <a:lnTo>
                    <a:pt x="664654" y="126873"/>
                  </a:lnTo>
                  <a:lnTo>
                    <a:pt x="665746" y="125095"/>
                  </a:lnTo>
                  <a:lnTo>
                    <a:pt x="670204" y="112649"/>
                  </a:lnTo>
                  <a:lnTo>
                    <a:pt x="671322" y="105918"/>
                  </a:lnTo>
                  <a:lnTo>
                    <a:pt x="671322" y="92202"/>
                  </a:lnTo>
                  <a:close/>
                </a:path>
              </a:pathLst>
            </a:custGeom>
            <a:solidFill>
              <a:srgbClr val="6D747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8"/>
            <p:cNvSpPr/>
            <p:nvPr/>
          </p:nvSpPr>
          <p:spPr>
            <a:xfrm>
              <a:off x="940803" y="2987929"/>
              <a:ext cx="865898" cy="149479"/>
            </a:xfrm>
            <a:prstGeom prst="rect">
              <a:avLst/>
            </a:prstGeom>
            <a:blipFill>
              <a:blip r:embed="rId3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9"/>
            <p:cNvSpPr/>
            <p:nvPr/>
          </p:nvSpPr>
          <p:spPr>
            <a:xfrm>
              <a:off x="1820163" y="2987929"/>
              <a:ext cx="1041781" cy="149479"/>
            </a:xfrm>
            <a:prstGeom prst="rect">
              <a:avLst/>
            </a:prstGeom>
            <a:blipFill>
              <a:blip r:embed="rId3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60"/>
            <p:cNvSpPr/>
            <p:nvPr/>
          </p:nvSpPr>
          <p:spPr>
            <a:xfrm>
              <a:off x="3012820" y="2990469"/>
              <a:ext cx="206375" cy="146938"/>
            </a:xfrm>
            <a:prstGeom prst="rect">
              <a:avLst/>
            </a:prstGeom>
            <a:blipFill>
              <a:blip r:embed="rId3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61"/>
            <p:cNvSpPr/>
            <p:nvPr/>
          </p:nvSpPr>
          <p:spPr>
            <a:xfrm>
              <a:off x="3376929" y="2973323"/>
              <a:ext cx="352806" cy="164084"/>
            </a:xfrm>
            <a:prstGeom prst="rect">
              <a:avLst/>
            </a:prstGeom>
            <a:blipFill>
              <a:blip r:embed="rId4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62"/>
            <p:cNvSpPr/>
            <p:nvPr/>
          </p:nvSpPr>
          <p:spPr>
            <a:xfrm>
              <a:off x="3888206" y="3025139"/>
              <a:ext cx="289560" cy="112395"/>
            </a:xfrm>
            <a:custGeom>
              <a:avLst/>
              <a:gdLst/>
              <a:ahLst/>
              <a:cxnLst/>
              <a:rect l="l" t="t" r="r" b="b"/>
              <a:pathLst>
                <a:path w="289560" h="112394">
                  <a:moveTo>
                    <a:pt x="16662" y="1905"/>
                  </a:moveTo>
                  <a:lnTo>
                    <a:pt x="11201" y="1905"/>
                  </a:lnTo>
                  <a:lnTo>
                    <a:pt x="8915" y="2032"/>
                  </a:lnTo>
                  <a:lnTo>
                    <a:pt x="0" y="106934"/>
                  </a:lnTo>
                  <a:lnTo>
                    <a:pt x="152" y="107314"/>
                  </a:lnTo>
                  <a:lnTo>
                    <a:pt x="7137" y="110109"/>
                  </a:lnTo>
                  <a:lnTo>
                    <a:pt x="8915" y="110362"/>
                  </a:lnTo>
                  <a:lnTo>
                    <a:pt x="18948" y="110362"/>
                  </a:lnTo>
                  <a:lnTo>
                    <a:pt x="20726" y="110109"/>
                  </a:lnTo>
                  <a:lnTo>
                    <a:pt x="22504" y="109982"/>
                  </a:lnTo>
                  <a:lnTo>
                    <a:pt x="27965" y="57150"/>
                  </a:lnTo>
                  <a:lnTo>
                    <a:pt x="60501" y="57150"/>
                  </a:lnTo>
                  <a:lnTo>
                    <a:pt x="56159" y="50926"/>
                  </a:lnTo>
                  <a:lnTo>
                    <a:pt x="56475" y="50546"/>
                  </a:lnTo>
                  <a:lnTo>
                    <a:pt x="27965" y="50546"/>
                  </a:lnTo>
                  <a:lnTo>
                    <a:pt x="27914" y="5461"/>
                  </a:lnTo>
                  <a:lnTo>
                    <a:pt x="18948" y="2032"/>
                  </a:lnTo>
                  <a:lnTo>
                    <a:pt x="16662" y="1905"/>
                  </a:lnTo>
                  <a:close/>
                </a:path>
                <a:path w="289560" h="112394">
                  <a:moveTo>
                    <a:pt x="60501" y="57150"/>
                  </a:moveTo>
                  <a:lnTo>
                    <a:pt x="27965" y="57150"/>
                  </a:lnTo>
                  <a:lnTo>
                    <a:pt x="60731" y="105663"/>
                  </a:lnTo>
                  <a:lnTo>
                    <a:pt x="61112" y="106552"/>
                  </a:lnTo>
                  <a:lnTo>
                    <a:pt x="61747" y="107314"/>
                  </a:lnTo>
                  <a:lnTo>
                    <a:pt x="62382" y="107950"/>
                  </a:lnTo>
                  <a:lnTo>
                    <a:pt x="62890" y="108585"/>
                  </a:lnTo>
                  <a:lnTo>
                    <a:pt x="63906" y="109093"/>
                  </a:lnTo>
                  <a:lnTo>
                    <a:pt x="65049" y="109474"/>
                  </a:lnTo>
                  <a:lnTo>
                    <a:pt x="66192" y="109727"/>
                  </a:lnTo>
                  <a:lnTo>
                    <a:pt x="67716" y="110109"/>
                  </a:lnTo>
                  <a:lnTo>
                    <a:pt x="71399" y="110362"/>
                  </a:lnTo>
                  <a:lnTo>
                    <a:pt x="82194" y="110362"/>
                  </a:lnTo>
                  <a:lnTo>
                    <a:pt x="86131" y="110109"/>
                  </a:lnTo>
                  <a:lnTo>
                    <a:pt x="87655" y="109727"/>
                  </a:lnTo>
                  <a:lnTo>
                    <a:pt x="88798" y="109474"/>
                  </a:lnTo>
                  <a:lnTo>
                    <a:pt x="89941" y="109093"/>
                  </a:lnTo>
                  <a:lnTo>
                    <a:pt x="90703" y="108585"/>
                  </a:lnTo>
                  <a:lnTo>
                    <a:pt x="91719" y="107569"/>
                  </a:lnTo>
                  <a:lnTo>
                    <a:pt x="91973" y="106934"/>
                  </a:lnTo>
                  <a:lnTo>
                    <a:pt x="91846" y="104648"/>
                  </a:lnTo>
                  <a:lnTo>
                    <a:pt x="91719" y="104139"/>
                  </a:lnTo>
                  <a:lnTo>
                    <a:pt x="91465" y="103505"/>
                  </a:lnTo>
                  <a:lnTo>
                    <a:pt x="91211" y="102743"/>
                  </a:lnTo>
                  <a:lnTo>
                    <a:pt x="90576" y="101219"/>
                  </a:lnTo>
                  <a:lnTo>
                    <a:pt x="90068" y="100330"/>
                  </a:lnTo>
                  <a:lnTo>
                    <a:pt x="89687" y="99440"/>
                  </a:lnTo>
                  <a:lnTo>
                    <a:pt x="88417" y="97155"/>
                  </a:lnTo>
                  <a:lnTo>
                    <a:pt x="60501" y="57150"/>
                  </a:lnTo>
                  <a:close/>
                </a:path>
                <a:path w="289560" h="112394">
                  <a:moveTo>
                    <a:pt x="77241" y="1905"/>
                  </a:moveTo>
                  <a:lnTo>
                    <a:pt x="71653" y="1905"/>
                  </a:lnTo>
                  <a:lnTo>
                    <a:pt x="69367" y="2032"/>
                  </a:lnTo>
                  <a:lnTo>
                    <a:pt x="67589" y="2159"/>
                  </a:lnTo>
                  <a:lnTo>
                    <a:pt x="65938" y="2412"/>
                  </a:lnTo>
                  <a:lnTo>
                    <a:pt x="64541" y="2667"/>
                  </a:lnTo>
                  <a:lnTo>
                    <a:pt x="63398" y="3048"/>
                  </a:lnTo>
                  <a:lnTo>
                    <a:pt x="62255" y="3301"/>
                  </a:lnTo>
                  <a:lnTo>
                    <a:pt x="61366" y="3810"/>
                  </a:lnTo>
                  <a:lnTo>
                    <a:pt x="60096" y="5080"/>
                  </a:lnTo>
                  <a:lnTo>
                    <a:pt x="59588" y="5842"/>
                  </a:lnTo>
                  <a:lnTo>
                    <a:pt x="59080" y="6731"/>
                  </a:lnTo>
                  <a:lnTo>
                    <a:pt x="27965" y="50546"/>
                  </a:lnTo>
                  <a:lnTo>
                    <a:pt x="56475" y="50546"/>
                  </a:lnTo>
                  <a:lnTo>
                    <a:pt x="84734" y="16510"/>
                  </a:lnTo>
                  <a:lnTo>
                    <a:pt x="86258" y="14224"/>
                  </a:lnTo>
                  <a:lnTo>
                    <a:pt x="86766" y="13208"/>
                  </a:lnTo>
                  <a:lnTo>
                    <a:pt x="87401" y="12192"/>
                  </a:lnTo>
                  <a:lnTo>
                    <a:pt x="87909" y="11302"/>
                  </a:lnTo>
                  <a:lnTo>
                    <a:pt x="88163" y="10413"/>
                  </a:lnTo>
                  <a:lnTo>
                    <a:pt x="88544" y="9651"/>
                  </a:lnTo>
                  <a:lnTo>
                    <a:pt x="88798" y="8889"/>
                  </a:lnTo>
                  <a:lnTo>
                    <a:pt x="89052" y="7493"/>
                  </a:lnTo>
                  <a:lnTo>
                    <a:pt x="89052" y="5461"/>
                  </a:lnTo>
                  <a:lnTo>
                    <a:pt x="86004" y="3048"/>
                  </a:lnTo>
                  <a:lnTo>
                    <a:pt x="84861" y="2667"/>
                  </a:lnTo>
                  <a:lnTo>
                    <a:pt x="83337" y="2412"/>
                  </a:lnTo>
                  <a:lnTo>
                    <a:pt x="81432" y="2159"/>
                  </a:lnTo>
                  <a:lnTo>
                    <a:pt x="79654" y="2032"/>
                  </a:lnTo>
                  <a:lnTo>
                    <a:pt x="77241" y="1905"/>
                  </a:lnTo>
                  <a:close/>
                </a:path>
                <a:path w="289560" h="112394">
                  <a:moveTo>
                    <a:pt x="149631" y="0"/>
                  </a:moveTo>
                  <a:lnTo>
                    <a:pt x="137312" y="0"/>
                  </a:lnTo>
                  <a:lnTo>
                    <a:pt x="130327" y="1397"/>
                  </a:lnTo>
                  <a:lnTo>
                    <a:pt x="99593" y="33527"/>
                  </a:lnTo>
                  <a:lnTo>
                    <a:pt x="96418" y="48387"/>
                  </a:lnTo>
                  <a:lnTo>
                    <a:pt x="96448" y="65532"/>
                  </a:lnTo>
                  <a:lnTo>
                    <a:pt x="111277" y="101981"/>
                  </a:lnTo>
                  <a:lnTo>
                    <a:pt x="134010" y="112268"/>
                  </a:lnTo>
                  <a:lnTo>
                    <a:pt x="145694" y="112268"/>
                  </a:lnTo>
                  <a:lnTo>
                    <a:pt x="176047" y="93725"/>
                  </a:lnTo>
                  <a:lnTo>
                    <a:pt x="219458" y="93725"/>
                  </a:lnTo>
                  <a:lnTo>
                    <a:pt x="219227" y="91186"/>
                  </a:lnTo>
                  <a:lnTo>
                    <a:pt x="219100" y="90170"/>
                  </a:lnTo>
                  <a:lnTo>
                    <a:pt x="141757" y="90043"/>
                  </a:lnTo>
                  <a:lnTo>
                    <a:pt x="138455" y="89026"/>
                  </a:lnTo>
                  <a:lnTo>
                    <a:pt x="125284" y="60960"/>
                  </a:lnTo>
                  <a:lnTo>
                    <a:pt x="125351" y="50164"/>
                  </a:lnTo>
                  <a:lnTo>
                    <a:pt x="130327" y="32512"/>
                  </a:lnTo>
                  <a:lnTo>
                    <a:pt x="131978" y="29337"/>
                  </a:lnTo>
                  <a:lnTo>
                    <a:pt x="134264" y="26924"/>
                  </a:lnTo>
                  <a:lnTo>
                    <a:pt x="136931" y="25146"/>
                  </a:lnTo>
                  <a:lnTo>
                    <a:pt x="139725" y="23240"/>
                  </a:lnTo>
                  <a:lnTo>
                    <a:pt x="143027" y="22351"/>
                  </a:lnTo>
                  <a:lnTo>
                    <a:pt x="179619" y="22351"/>
                  </a:lnTo>
                  <a:lnTo>
                    <a:pt x="178714" y="19938"/>
                  </a:lnTo>
                  <a:lnTo>
                    <a:pt x="176428" y="16383"/>
                  </a:lnTo>
                  <a:lnTo>
                    <a:pt x="174269" y="12826"/>
                  </a:lnTo>
                  <a:lnTo>
                    <a:pt x="171602" y="9906"/>
                  </a:lnTo>
                  <a:lnTo>
                    <a:pt x="153822" y="635"/>
                  </a:lnTo>
                  <a:lnTo>
                    <a:pt x="149631" y="0"/>
                  </a:lnTo>
                  <a:close/>
                </a:path>
                <a:path w="289560" h="112394">
                  <a:moveTo>
                    <a:pt x="219458" y="93725"/>
                  </a:moveTo>
                  <a:lnTo>
                    <a:pt x="176047" y="93725"/>
                  </a:lnTo>
                  <a:lnTo>
                    <a:pt x="176936" y="97409"/>
                  </a:lnTo>
                  <a:lnTo>
                    <a:pt x="178079" y="100330"/>
                  </a:lnTo>
                  <a:lnTo>
                    <a:pt x="179603" y="102615"/>
                  </a:lnTo>
                  <a:lnTo>
                    <a:pt x="181000" y="105029"/>
                  </a:lnTo>
                  <a:lnTo>
                    <a:pt x="182905" y="106934"/>
                  </a:lnTo>
                  <a:lnTo>
                    <a:pt x="187223" y="109727"/>
                  </a:lnTo>
                  <a:lnTo>
                    <a:pt x="189636" y="110744"/>
                  </a:lnTo>
                  <a:lnTo>
                    <a:pt x="192430" y="111251"/>
                  </a:lnTo>
                  <a:lnTo>
                    <a:pt x="195097" y="111887"/>
                  </a:lnTo>
                  <a:lnTo>
                    <a:pt x="198145" y="112268"/>
                  </a:lnTo>
                  <a:lnTo>
                    <a:pt x="203225" y="112268"/>
                  </a:lnTo>
                  <a:lnTo>
                    <a:pt x="205003" y="112140"/>
                  </a:lnTo>
                  <a:lnTo>
                    <a:pt x="206654" y="111887"/>
                  </a:lnTo>
                  <a:lnTo>
                    <a:pt x="208305" y="111760"/>
                  </a:lnTo>
                  <a:lnTo>
                    <a:pt x="211480" y="111251"/>
                  </a:lnTo>
                  <a:lnTo>
                    <a:pt x="213004" y="110871"/>
                  </a:lnTo>
                  <a:lnTo>
                    <a:pt x="214274" y="110617"/>
                  </a:lnTo>
                  <a:lnTo>
                    <a:pt x="218973" y="105537"/>
                  </a:lnTo>
                  <a:lnTo>
                    <a:pt x="219354" y="104012"/>
                  </a:lnTo>
                  <a:lnTo>
                    <a:pt x="219458" y="93725"/>
                  </a:lnTo>
                  <a:close/>
                </a:path>
                <a:path w="289560" h="112394">
                  <a:moveTo>
                    <a:pt x="179619" y="22351"/>
                  </a:moveTo>
                  <a:lnTo>
                    <a:pt x="149758" y="22351"/>
                  </a:lnTo>
                  <a:lnTo>
                    <a:pt x="152425" y="22987"/>
                  </a:lnTo>
                  <a:lnTo>
                    <a:pt x="155092" y="24257"/>
                  </a:lnTo>
                  <a:lnTo>
                    <a:pt x="157632" y="25654"/>
                  </a:lnTo>
                  <a:lnTo>
                    <a:pt x="159918" y="27686"/>
                  </a:lnTo>
                  <a:lnTo>
                    <a:pt x="161823" y="30352"/>
                  </a:lnTo>
                  <a:lnTo>
                    <a:pt x="163855" y="33147"/>
                  </a:lnTo>
                  <a:lnTo>
                    <a:pt x="165379" y="36575"/>
                  </a:lnTo>
                  <a:lnTo>
                    <a:pt x="166522" y="40894"/>
                  </a:lnTo>
                  <a:lnTo>
                    <a:pt x="167665" y="45085"/>
                  </a:lnTo>
                  <a:lnTo>
                    <a:pt x="168173" y="50164"/>
                  </a:lnTo>
                  <a:lnTo>
                    <a:pt x="168173" y="60960"/>
                  </a:lnTo>
                  <a:lnTo>
                    <a:pt x="167665" y="65532"/>
                  </a:lnTo>
                  <a:lnTo>
                    <a:pt x="166649" y="69596"/>
                  </a:lnTo>
                  <a:lnTo>
                    <a:pt x="165633" y="73787"/>
                  </a:lnTo>
                  <a:lnTo>
                    <a:pt x="164236" y="77343"/>
                  </a:lnTo>
                  <a:lnTo>
                    <a:pt x="162331" y="80390"/>
                  </a:lnTo>
                  <a:lnTo>
                    <a:pt x="160553" y="83312"/>
                  </a:lnTo>
                  <a:lnTo>
                    <a:pt x="158140" y="85725"/>
                  </a:lnTo>
                  <a:lnTo>
                    <a:pt x="155346" y="87375"/>
                  </a:lnTo>
                  <a:lnTo>
                    <a:pt x="152552" y="89154"/>
                  </a:lnTo>
                  <a:lnTo>
                    <a:pt x="149377" y="90043"/>
                  </a:lnTo>
                  <a:lnTo>
                    <a:pt x="219064" y="90043"/>
                  </a:lnTo>
                  <a:lnTo>
                    <a:pt x="218804" y="89154"/>
                  </a:lnTo>
                  <a:lnTo>
                    <a:pt x="205384" y="89154"/>
                  </a:lnTo>
                  <a:lnTo>
                    <a:pt x="204241" y="88900"/>
                  </a:lnTo>
                  <a:lnTo>
                    <a:pt x="202971" y="88392"/>
                  </a:lnTo>
                  <a:lnTo>
                    <a:pt x="201828" y="87757"/>
                  </a:lnTo>
                  <a:lnTo>
                    <a:pt x="200685" y="86740"/>
                  </a:lnTo>
                  <a:lnTo>
                    <a:pt x="199796" y="85089"/>
                  </a:lnTo>
                  <a:lnTo>
                    <a:pt x="198780" y="83438"/>
                  </a:lnTo>
                  <a:lnTo>
                    <a:pt x="198018" y="81152"/>
                  </a:lnTo>
                  <a:lnTo>
                    <a:pt x="197510" y="78359"/>
                  </a:lnTo>
                  <a:lnTo>
                    <a:pt x="196875" y="75437"/>
                  </a:lnTo>
                  <a:lnTo>
                    <a:pt x="196621" y="71627"/>
                  </a:lnTo>
                  <a:lnTo>
                    <a:pt x="196494" y="67056"/>
                  </a:lnTo>
                  <a:lnTo>
                    <a:pt x="197764" y="63754"/>
                  </a:lnTo>
                  <a:lnTo>
                    <a:pt x="199034" y="60325"/>
                  </a:lnTo>
                  <a:lnTo>
                    <a:pt x="200304" y="56514"/>
                  </a:lnTo>
                  <a:lnTo>
                    <a:pt x="201447" y="52705"/>
                  </a:lnTo>
                  <a:lnTo>
                    <a:pt x="203733" y="44831"/>
                  </a:lnTo>
                  <a:lnTo>
                    <a:pt x="204782" y="40639"/>
                  </a:lnTo>
                  <a:lnTo>
                    <a:pt x="206867" y="32512"/>
                  </a:lnTo>
                  <a:lnTo>
                    <a:pt x="207746" y="28575"/>
                  </a:lnTo>
                  <a:lnTo>
                    <a:pt x="181254" y="28575"/>
                  </a:lnTo>
                  <a:lnTo>
                    <a:pt x="180238" y="24002"/>
                  </a:lnTo>
                  <a:lnTo>
                    <a:pt x="179619" y="22351"/>
                  </a:lnTo>
                  <a:close/>
                </a:path>
                <a:path w="289560" h="112394">
                  <a:moveTo>
                    <a:pt x="217322" y="87249"/>
                  </a:moveTo>
                  <a:lnTo>
                    <a:pt x="216306" y="87249"/>
                  </a:lnTo>
                  <a:lnTo>
                    <a:pt x="215798" y="87375"/>
                  </a:lnTo>
                  <a:lnTo>
                    <a:pt x="215163" y="87502"/>
                  </a:lnTo>
                  <a:lnTo>
                    <a:pt x="214528" y="87757"/>
                  </a:lnTo>
                  <a:lnTo>
                    <a:pt x="213766" y="88011"/>
                  </a:lnTo>
                  <a:lnTo>
                    <a:pt x="212877" y="88264"/>
                  </a:lnTo>
                  <a:lnTo>
                    <a:pt x="212115" y="88392"/>
                  </a:lnTo>
                  <a:lnTo>
                    <a:pt x="211226" y="88646"/>
                  </a:lnTo>
                  <a:lnTo>
                    <a:pt x="210083" y="88900"/>
                  </a:lnTo>
                  <a:lnTo>
                    <a:pt x="209067" y="89154"/>
                  </a:lnTo>
                  <a:lnTo>
                    <a:pt x="218804" y="89154"/>
                  </a:lnTo>
                  <a:lnTo>
                    <a:pt x="218338" y="87884"/>
                  </a:lnTo>
                  <a:lnTo>
                    <a:pt x="217957" y="87630"/>
                  </a:lnTo>
                  <a:lnTo>
                    <a:pt x="217703" y="87375"/>
                  </a:lnTo>
                  <a:lnTo>
                    <a:pt x="217322" y="87249"/>
                  </a:lnTo>
                  <a:close/>
                </a:path>
                <a:path w="289560" h="112394">
                  <a:moveTo>
                    <a:pt x="200431" y="1905"/>
                  </a:moveTo>
                  <a:lnTo>
                    <a:pt x="195732" y="1905"/>
                  </a:lnTo>
                  <a:lnTo>
                    <a:pt x="194081" y="2032"/>
                  </a:lnTo>
                  <a:lnTo>
                    <a:pt x="192684" y="2032"/>
                  </a:lnTo>
                  <a:lnTo>
                    <a:pt x="191287" y="2159"/>
                  </a:lnTo>
                  <a:lnTo>
                    <a:pt x="190144" y="2412"/>
                  </a:lnTo>
                  <a:lnTo>
                    <a:pt x="188366" y="2667"/>
                  </a:lnTo>
                  <a:lnTo>
                    <a:pt x="185318" y="6096"/>
                  </a:lnTo>
                  <a:lnTo>
                    <a:pt x="185064" y="7238"/>
                  </a:lnTo>
                  <a:lnTo>
                    <a:pt x="184937" y="8762"/>
                  </a:lnTo>
                  <a:lnTo>
                    <a:pt x="184402" y="12826"/>
                  </a:lnTo>
                  <a:lnTo>
                    <a:pt x="183899" y="15239"/>
                  </a:lnTo>
                  <a:lnTo>
                    <a:pt x="182905" y="20955"/>
                  </a:lnTo>
                  <a:lnTo>
                    <a:pt x="181254" y="28575"/>
                  </a:lnTo>
                  <a:lnTo>
                    <a:pt x="207746" y="28575"/>
                  </a:lnTo>
                  <a:lnTo>
                    <a:pt x="209702" y="18287"/>
                  </a:lnTo>
                  <a:lnTo>
                    <a:pt x="210228" y="15112"/>
                  </a:lnTo>
                  <a:lnTo>
                    <a:pt x="210972" y="9779"/>
                  </a:lnTo>
                  <a:lnTo>
                    <a:pt x="210972" y="4825"/>
                  </a:lnTo>
                  <a:lnTo>
                    <a:pt x="210591" y="4318"/>
                  </a:lnTo>
                  <a:lnTo>
                    <a:pt x="210083" y="3810"/>
                  </a:lnTo>
                  <a:lnTo>
                    <a:pt x="209448" y="3301"/>
                  </a:lnTo>
                  <a:lnTo>
                    <a:pt x="208432" y="3048"/>
                  </a:lnTo>
                  <a:lnTo>
                    <a:pt x="207543" y="2667"/>
                  </a:lnTo>
                  <a:lnTo>
                    <a:pt x="206146" y="2412"/>
                  </a:lnTo>
                  <a:lnTo>
                    <a:pt x="204368" y="2159"/>
                  </a:lnTo>
                  <a:lnTo>
                    <a:pt x="200431" y="1905"/>
                  </a:lnTo>
                  <a:close/>
                </a:path>
                <a:path w="289560" h="112394">
                  <a:moveTo>
                    <a:pt x="253517" y="1905"/>
                  </a:moveTo>
                  <a:lnTo>
                    <a:pt x="248056" y="1905"/>
                  </a:lnTo>
                  <a:lnTo>
                    <a:pt x="244119" y="2159"/>
                  </a:lnTo>
                  <a:lnTo>
                    <a:pt x="237007" y="5714"/>
                  </a:lnTo>
                  <a:lnTo>
                    <a:pt x="237007" y="81661"/>
                  </a:lnTo>
                  <a:lnTo>
                    <a:pt x="244373" y="103250"/>
                  </a:lnTo>
                  <a:lnTo>
                    <a:pt x="246913" y="106299"/>
                  </a:lnTo>
                  <a:lnTo>
                    <a:pt x="250215" y="108458"/>
                  </a:lnTo>
                  <a:lnTo>
                    <a:pt x="254152" y="109855"/>
                  </a:lnTo>
                  <a:lnTo>
                    <a:pt x="258216" y="111379"/>
                  </a:lnTo>
                  <a:lnTo>
                    <a:pt x="262915" y="112140"/>
                  </a:lnTo>
                  <a:lnTo>
                    <a:pt x="270281" y="112140"/>
                  </a:lnTo>
                  <a:lnTo>
                    <a:pt x="272186" y="112013"/>
                  </a:lnTo>
                  <a:lnTo>
                    <a:pt x="274091" y="111760"/>
                  </a:lnTo>
                  <a:lnTo>
                    <a:pt x="275996" y="111633"/>
                  </a:lnTo>
                  <a:lnTo>
                    <a:pt x="288950" y="94614"/>
                  </a:lnTo>
                  <a:lnTo>
                    <a:pt x="288569" y="90297"/>
                  </a:lnTo>
                  <a:lnTo>
                    <a:pt x="288442" y="89281"/>
                  </a:lnTo>
                  <a:lnTo>
                    <a:pt x="288061" y="88519"/>
                  </a:lnTo>
                  <a:lnTo>
                    <a:pt x="287976" y="88264"/>
                  </a:lnTo>
                  <a:lnTo>
                    <a:pt x="273710" y="88264"/>
                  </a:lnTo>
                  <a:lnTo>
                    <a:pt x="271932" y="88011"/>
                  </a:lnTo>
                  <a:lnTo>
                    <a:pt x="270535" y="87249"/>
                  </a:lnTo>
                  <a:lnTo>
                    <a:pt x="269265" y="86613"/>
                  </a:lnTo>
                  <a:lnTo>
                    <a:pt x="268122" y="85471"/>
                  </a:lnTo>
                  <a:lnTo>
                    <a:pt x="267360" y="84074"/>
                  </a:lnTo>
                  <a:lnTo>
                    <a:pt x="266471" y="82804"/>
                  </a:lnTo>
                  <a:lnTo>
                    <a:pt x="265963" y="81025"/>
                  </a:lnTo>
                  <a:lnTo>
                    <a:pt x="265201" y="76708"/>
                  </a:lnTo>
                  <a:lnTo>
                    <a:pt x="265074" y="74295"/>
                  </a:lnTo>
                  <a:lnTo>
                    <a:pt x="265074" y="5714"/>
                  </a:lnTo>
                  <a:lnTo>
                    <a:pt x="264820" y="5080"/>
                  </a:lnTo>
                  <a:lnTo>
                    <a:pt x="257708" y="2159"/>
                  </a:lnTo>
                  <a:lnTo>
                    <a:pt x="253517" y="1905"/>
                  </a:lnTo>
                  <a:close/>
                </a:path>
                <a:path w="289560" h="112394">
                  <a:moveTo>
                    <a:pt x="286410" y="86487"/>
                  </a:moveTo>
                  <a:lnTo>
                    <a:pt x="285394" y="86487"/>
                  </a:lnTo>
                  <a:lnTo>
                    <a:pt x="284886" y="86613"/>
                  </a:lnTo>
                  <a:lnTo>
                    <a:pt x="284378" y="86868"/>
                  </a:lnTo>
                  <a:lnTo>
                    <a:pt x="283997" y="86995"/>
                  </a:lnTo>
                  <a:lnTo>
                    <a:pt x="283362" y="87249"/>
                  </a:lnTo>
                  <a:lnTo>
                    <a:pt x="282600" y="87502"/>
                  </a:lnTo>
                  <a:lnTo>
                    <a:pt x="281711" y="87757"/>
                  </a:lnTo>
                  <a:lnTo>
                    <a:pt x="280822" y="87884"/>
                  </a:lnTo>
                  <a:lnTo>
                    <a:pt x="279679" y="88137"/>
                  </a:lnTo>
                  <a:lnTo>
                    <a:pt x="278536" y="88264"/>
                  </a:lnTo>
                  <a:lnTo>
                    <a:pt x="287976" y="88264"/>
                  </a:lnTo>
                  <a:lnTo>
                    <a:pt x="287553" y="87122"/>
                  </a:lnTo>
                  <a:lnTo>
                    <a:pt x="286791" y="86613"/>
                  </a:lnTo>
                  <a:lnTo>
                    <a:pt x="286410" y="86487"/>
                  </a:lnTo>
                  <a:close/>
                </a:path>
              </a:pathLst>
            </a:custGeom>
            <a:solidFill>
              <a:srgbClr val="6D747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63"/>
            <p:cNvSpPr/>
            <p:nvPr/>
          </p:nvSpPr>
          <p:spPr>
            <a:xfrm>
              <a:off x="4320794" y="2973323"/>
              <a:ext cx="548258" cy="164084"/>
            </a:xfrm>
            <a:prstGeom prst="rect">
              <a:avLst/>
            </a:prstGeom>
            <a:blipFill>
              <a:blip r:embed="rId4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64"/>
            <p:cNvSpPr/>
            <p:nvPr/>
          </p:nvSpPr>
          <p:spPr>
            <a:xfrm>
              <a:off x="5026787" y="2973323"/>
              <a:ext cx="1655826" cy="202056"/>
            </a:xfrm>
            <a:prstGeom prst="rect">
              <a:avLst/>
            </a:prstGeom>
            <a:blipFill>
              <a:blip r:embed="rId4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65"/>
            <p:cNvSpPr/>
            <p:nvPr/>
          </p:nvSpPr>
          <p:spPr>
            <a:xfrm>
              <a:off x="6827773" y="3025139"/>
              <a:ext cx="202946" cy="112268"/>
            </a:xfrm>
            <a:prstGeom prst="rect">
              <a:avLst/>
            </a:prstGeom>
            <a:blipFill>
              <a:blip r:embed="rId4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66"/>
            <p:cNvSpPr/>
            <p:nvPr/>
          </p:nvSpPr>
          <p:spPr>
            <a:xfrm>
              <a:off x="7184770" y="2987929"/>
              <a:ext cx="330834" cy="149479"/>
            </a:xfrm>
            <a:prstGeom prst="rect">
              <a:avLst/>
            </a:prstGeom>
            <a:blipFill>
              <a:blip r:embed="rId4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67"/>
            <p:cNvSpPr/>
            <p:nvPr/>
          </p:nvSpPr>
          <p:spPr>
            <a:xfrm>
              <a:off x="7665973" y="3025139"/>
              <a:ext cx="212978" cy="112268"/>
            </a:xfrm>
            <a:prstGeom prst="rect">
              <a:avLst/>
            </a:prstGeom>
            <a:blipFill>
              <a:blip r:embed="rId4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" name="object 68"/>
            <p:cNvSpPr/>
            <p:nvPr/>
          </p:nvSpPr>
          <p:spPr>
            <a:xfrm>
              <a:off x="8033385" y="2975990"/>
              <a:ext cx="766445" cy="198755"/>
            </a:xfrm>
            <a:custGeom>
              <a:avLst/>
              <a:gdLst/>
              <a:ahLst/>
              <a:cxnLst/>
              <a:rect l="l" t="t" r="r" b="b"/>
              <a:pathLst>
                <a:path w="766445" h="198755">
                  <a:moveTo>
                    <a:pt x="96520" y="112268"/>
                  </a:moveTo>
                  <a:lnTo>
                    <a:pt x="95758" y="108204"/>
                  </a:lnTo>
                  <a:lnTo>
                    <a:pt x="94234" y="104521"/>
                  </a:lnTo>
                  <a:lnTo>
                    <a:pt x="92837" y="100711"/>
                  </a:lnTo>
                  <a:lnTo>
                    <a:pt x="77597" y="86995"/>
                  </a:lnTo>
                  <a:lnTo>
                    <a:pt x="73660" y="84963"/>
                  </a:lnTo>
                  <a:lnTo>
                    <a:pt x="69088" y="83693"/>
                  </a:lnTo>
                  <a:lnTo>
                    <a:pt x="64008" y="83058"/>
                  </a:lnTo>
                  <a:lnTo>
                    <a:pt x="64008" y="82804"/>
                  </a:lnTo>
                  <a:lnTo>
                    <a:pt x="83312" y="70485"/>
                  </a:lnTo>
                  <a:lnTo>
                    <a:pt x="85471" y="67564"/>
                  </a:lnTo>
                  <a:lnTo>
                    <a:pt x="87122" y="64135"/>
                  </a:lnTo>
                  <a:lnTo>
                    <a:pt x="89408" y="56515"/>
                  </a:lnTo>
                  <a:lnTo>
                    <a:pt x="89916" y="52451"/>
                  </a:lnTo>
                  <a:lnTo>
                    <a:pt x="89839" y="42037"/>
                  </a:lnTo>
                  <a:lnTo>
                    <a:pt x="89027" y="37338"/>
                  </a:lnTo>
                  <a:lnTo>
                    <a:pt x="88125" y="35179"/>
                  </a:lnTo>
                  <a:lnTo>
                    <a:pt x="87122" y="32766"/>
                  </a:lnTo>
                  <a:lnTo>
                    <a:pt x="85217" y="28321"/>
                  </a:lnTo>
                  <a:lnTo>
                    <a:pt x="82423" y="24511"/>
                  </a:lnTo>
                  <a:lnTo>
                    <a:pt x="78740" y="21463"/>
                  </a:lnTo>
                  <a:lnTo>
                    <a:pt x="75057" y="18288"/>
                  </a:lnTo>
                  <a:lnTo>
                    <a:pt x="70485" y="16002"/>
                  </a:lnTo>
                  <a:lnTo>
                    <a:pt x="59690" y="12700"/>
                  </a:lnTo>
                  <a:lnTo>
                    <a:pt x="53467" y="11938"/>
                  </a:lnTo>
                  <a:lnTo>
                    <a:pt x="41148" y="11938"/>
                  </a:lnTo>
                  <a:lnTo>
                    <a:pt x="36195" y="12319"/>
                  </a:lnTo>
                  <a:lnTo>
                    <a:pt x="31623" y="13335"/>
                  </a:lnTo>
                  <a:lnTo>
                    <a:pt x="27051" y="14224"/>
                  </a:lnTo>
                  <a:lnTo>
                    <a:pt x="4318" y="26543"/>
                  </a:lnTo>
                  <a:lnTo>
                    <a:pt x="3937" y="27305"/>
                  </a:lnTo>
                  <a:lnTo>
                    <a:pt x="3810" y="28067"/>
                  </a:lnTo>
                  <a:lnTo>
                    <a:pt x="3556" y="28956"/>
                  </a:lnTo>
                  <a:lnTo>
                    <a:pt x="3302" y="31115"/>
                  </a:lnTo>
                  <a:lnTo>
                    <a:pt x="6223" y="46355"/>
                  </a:lnTo>
                  <a:lnTo>
                    <a:pt x="7620" y="46355"/>
                  </a:lnTo>
                  <a:lnTo>
                    <a:pt x="9017" y="45847"/>
                  </a:lnTo>
                  <a:lnTo>
                    <a:pt x="10922" y="44577"/>
                  </a:lnTo>
                  <a:lnTo>
                    <a:pt x="12827" y="43434"/>
                  </a:lnTo>
                  <a:lnTo>
                    <a:pt x="15113" y="42164"/>
                  </a:lnTo>
                  <a:lnTo>
                    <a:pt x="17907" y="40767"/>
                  </a:lnTo>
                  <a:lnTo>
                    <a:pt x="20574" y="39370"/>
                  </a:lnTo>
                  <a:lnTo>
                    <a:pt x="23622" y="38100"/>
                  </a:lnTo>
                  <a:lnTo>
                    <a:pt x="30480" y="35814"/>
                  </a:lnTo>
                  <a:lnTo>
                    <a:pt x="34163" y="35179"/>
                  </a:lnTo>
                  <a:lnTo>
                    <a:pt x="41402" y="35179"/>
                  </a:lnTo>
                  <a:lnTo>
                    <a:pt x="56870" y="46355"/>
                  </a:lnTo>
                  <a:lnTo>
                    <a:pt x="57658" y="48260"/>
                  </a:lnTo>
                  <a:lnTo>
                    <a:pt x="58039" y="50673"/>
                  </a:lnTo>
                  <a:lnTo>
                    <a:pt x="57975" y="56515"/>
                  </a:lnTo>
                  <a:lnTo>
                    <a:pt x="57404" y="59182"/>
                  </a:lnTo>
                  <a:lnTo>
                    <a:pt x="42545" y="72898"/>
                  </a:lnTo>
                  <a:lnTo>
                    <a:pt x="39243" y="73914"/>
                  </a:lnTo>
                  <a:lnTo>
                    <a:pt x="35433" y="74422"/>
                  </a:lnTo>
                  <a:lnTo>
                    <a:pt x="17653" y="74422"/>
                  </a:lnTo>
                  <a:lnTo>
                    <a:pt x="16891" y="74549"/>
                  </a:lnTo>
                  <a:lnTo>
                    <a:pt x="13589" y="88900"/>
                  </a:lnTo>
                  <a:lnTo>
                    <a:pt x="13716" y="90551"/>
                  </a:lnTo>
                  <a:lnTo>
                    <a:pt x="13970" y="91948"/>
                  </a:lnTo>
                  <a:lnTo>
                    <a:pt x="14224" y="93091"/>
                  </a:lnTo>
                  <a:lnTo>
                    <a:pt x="14732" y="93980"/>
                  </a:lnTo>
                  <a:lnTo>
                    <a:pt x="15113" y="94742"/>
                  </a:lnTo>
                  <a:lnTo>
                    <a:pt x="15748" y="95250"/>
                  </a:lnTo>
                  <a:lnTo>
                    <a:pt x="17018" y="95758"/>
                  </a:lnTo>
                  <a:lnTo>
                    <a:pt x="17907" y="95885"/>
                  </a:lnTo>
                  <a:lnTo>
                    <a:pt x="36576" y="95885"/>
                  </a:lnTo>
                  <a:lnTo>
                    <a:pt x="41148" y="96520"/>
                  </a:lnTo>
                  <a:lnTo>
                    <a:pt x="60579" y="108839"/>
                  </a:lnTo>
                  <a:lnTo>
                    <a:pt x="61976" y="111506"/>
                  </a:lnTo>
                  <a:lnTo>
                    <a:pt x="62611" y="114427"/>
                  </a:lnTo>
                  <a:lnTo>
                    <a:pt x="62611" y="120904"/>
                  </a:lnTo>
                  <a:lnTo>
                    <a:pt x="62103" y="123698"/>
                  </a:lnTo>
                  <a:lnTo>
                    <a:pt x="60960" y="126111"/>
                  </a:lnTo>
                  <a:lnTo>
                    <a:pt x="59944" y="128651"/>
                  </a:lnTo>
                  <a:lnTo>
                    <a:pt x="58293" y="130810"/>
                  </a:lnTo>
                  <a:lnTo>
                    <a:pt x="56007" y="132461"/>
                  </a:lnTo>
                  <a:lnTo>
                    <a:pt x="53848" y="134239"/>
                  </a:lnTo>
                  <a:lnTo>
                    <a:pt x="51181" y="135636"/>
                  </a:lnTo>
                  <a:lnTo>
                    <a:pt x="48133" y="136525"/>
                  </a:lnTo>
                  <a:lnTo>
                    <a:pt x="44958" y="137541"/>
                  </a:lnTo>
                  <a:lnTo>
                    <a:pt x="41402" y="138049"/>
                  </a:lnTo>
                  <a:lnTo>
                    <a:pt x="32385" y="138049"/>
                  </a:lnTo>
                  <a:lnTo>
                    <a:pt x="28067" y="137541"/>
                  </a:lnTo>
                  <a:lnTo>
                    <a:pt x="20447" y="135509"/>
                  </a:lnTo>
                  <a:lnTo>
                    <a:pt x="17145" y="134493"/>
                  </a:lnTo>
                  <a:lnTo>
                    <a:pt x="14351" y="133223"/>
                  </a:lnTo>
                  <a:lnTo>
                    <a:pt x="11557" y="132080"/>
                  </a:lnTo>
                  <a:lnTo>
                    <a:pt x="9271" y="131064"/>
                  </a:lnTo>
                  <a:lnTo>
                    <a:pt x="7366" y="130048"/>
                  </a:lnTo>
                  <a:lnTo>
                    <a:pt x="5588" y="129032"/>
                  </a:lnTo>
                  <a:lnTo>
                    <a:pt x="4318" y="128524"/>
                  </a:lnTo>
                  <a:lnTo>
                    <a:pt x="2286" y="128524"/>
                  </a:lnTo>
                  <a:lnTo>
                    <a:pt x="1397" y="129286"/>
                  </a:lnTo>
                  <a:lnTo>
                    <a:pt x="647" y="131064"/>
                  </a:lnTo>
                  <a:lnTo>
                    <a:pt x="254" y="131953"/>
                  </a:lnTo>
                  <a:lnTo>
                    <a:pt x="25" y="134239"/>
                  </a:lnTo>
                  <a:lnTo>
                    <a:pt x="0" y="141986"/>
                  </a:lnTo>
                  <a:lnTo>
                    <a:pt x="381" y="146304"/>
                  </a:lnTo>
                  <a:lnTo>
                    <a:pt x="889" y="148336"/>
                  </a:lnTo>
                  <a:lnTo>
                    <a:pt x="1270" y="149225"/>
                  </a:lnTo>
                  <a:lnTo>
                    <a:pt x="1524" y="149987"/>
                  </a:lnTo>
                  <a:lnTo>
                    <a:pt x="15494" y="157734"/>
                  </a:lnTo>
                  <a:lnTo>
                    <a:pt x="18796" y="158877"/>
                  </a:lnTo>
                  <a:lnTo>
                    <a:pt x="22606" y="159639"/>
                  </a:lnTo>
                  <a:lnTo>
                    <a:pt x="31242" y="161163"/>
                  </a:lnTo>
                  <a:lnTo>
                    <a:pt x="35941" y="161417"/>
                  </a:lnTo>
                  <a:lnTo>
                    <a:pt x="48895" y="161417"/>
                  </a:lnTo>
                  <a:lnTo>
                    <a:pt x="56388" y="160528"/>
                  </a:lnTo>
                  <a:lnTo>
                    <a:pt x="63246" y="158496"/>
                  </a:lnTo>
                  <a:lnTo>
                    <a:pt x="70104" y="156591"/>
                  </a:lnTo>
                  <a:lnTo>
                    <a:pt x="75946" y="153670"/>
                  </a:lnTo>
                  <a:lnTo>
                    <a:pt x="85852" y="146050"/>
                  </a:lnTo>
                  <a:lnTo>
                    <a:pt x="89662" y="141351"/>
                  </a:lnTo>
                  <a:lnTo>
                    <a:pt x="91236" y="138049"/>
                  </a:lnTo>
                  <a:lnTo>
                    <a:pt x="92456" y="135509"/>
                  </a:lnTo>
                  <a:lnTo>
                    <a:pt x="95123" y="130175"/>
                  </a:lnTo>
                  <a:lnTo>
                    <a:pt x="96520" y="123825"/>
                  </a:lnTo>
                  <a:lnTo>
                    <a:pt x="96520" y="112268"/>
                  </a:lnTo>
                  <a:close/>
                </a:path>
                <a:path w="766445" h="198755">
                  <a:moveTo>
                    <a:pt x="215874" y="87249"/>
                  </a:moveTo>
                  <a:lnTo>
                    <a:pt x="212217" y="45720"/>
                  </a:lnTo>
                  <a:lnTo>
                    <a:pt x="207784" y="35052"/>
                  </a:lnTo>
                  <a:lnTo>
                    <a:pt x="201930" y="25273"/>
                  </a:lnTo>
                  <a:lnTo>
                    <a:pt x="196850" y="20320"/>
                  </a:lnTo>
                  <a:lnTo>
                    <a:pt x="190246" y="17018"/>
                  </a:lnTo>
                  <a:lnTo>
                    <a:pt x="186182" y="14871"/>
                  </a:lnTo>
                  <a:lnTo>
                    <a:pt x="186182" y="74676"/>
                  </a:lnTo>
                  <a:lnTo>
                    <a:pt x="186182" y="98425"/>
                  </a:lnTo>
                  <a:lnTo>
                    <a:pt x="185674" y="107823"/>
                  </a:lnTo>
                  <a:lnTo>
                    <a:pt x="181737" y="125476"/>
                  </a:lnTo>
                  <a:lnTo>
                    <a:pt x="180594" y="128397"/>
                  </a:lnTo>
                  <a:lnTo>
                    <a:pt x="166878" y="138176"/>
                  </a:lnTo>
                  <a:lnTo>
                    <a:pt x="160147" y="138176"/>
                  </a:lnTo>
                  <a:lnTo>
                    <a:pt x="142532" y="99822"/>
                  </a:lnTo>
                  <a:lnTo>
                    <a:pt x="142240" y="77343"/>
                  </a:lnTo>
                  <a:lnTo>
                    <a:pt x="142570" y="70866"/>
                  </a:lnTo>
                  <a:lnTo>
                    <a:pt x="142646" y="69634"/>
                  </a:lnTo>
                  <a:lnTo>
                    <a:pt x="143891" y="57404"/>
                  </a:lnTo>
                  <a:lnTo>
                    <a:pt x="145034" y="52070"/>
                  </a:lnTo>
                  <a:lnTo>
                    <a:pt x="146812" y="47879"/>
                  </a:lnTo>
                  <a:lnTo>
                    <a:pt x="148463" y="43561"/>
                  </a:lnTo>
                  <a:lnTo>
                    <a:pt x="150749" y="40386"/>
                  </a:lnTo>
                  <a:lnTo>
                    <a:pt x="153543" y="38354"/>
                  </a:lnTo>
                  <a:lnTo>
                    <a:pt x="156464" y="36195"/>
                  </a:lnTo>
                  <a:lnTo>
                    <a:pt x="160020" y="35052"/>
                  </a:lnTo>
                  <a:lnTo>
                    <a:pt x="167005" y="35052"/>
                  </a:lnTo>
                  <a:lnTo>
                    <a:pt x="186182" y="74676"/>
                  </a:lnTo>
                  <a:lnTo>
                    <a:pt x="186182" y="14871"/>
                  </a:lnTo>
                  <a:lnTo>
                    <a:pt x="183769" y="13589"/>
                  </a:lnTo>
                  <a:lnTo>
                    <a:pt x="175641" y="11938"/>
                  </a:lnTo>
                  <a:lnTo>
                    <a:pt x="155956" y="11938"/>
                  </a:lnTo>
                  <a:lnTo>
                    <a:pt x="121704" y="37401"/>
                  </a:lnTo>
                  <a:lnTo>
                    <a:pt x="112826" y="78867"/>
                  </a:lnTo>
                  <a:lnTo>
                    <a:pt x="112737" y="93116"/>
                  </a:lnTo>
                  <a:lnTo>
                    <a:pt x="112788" y="95707"/>
                  </a:lnTo>
                  <a:lnTo>
                    <a:pt x="119126" y="135382"/>
                  </a:lnTo>
                  <a:lnTo>
                    <a:pt x="138303" y="156337"/>
                  </a:lnTo>
                  <a:lnTo>
                    <a:pt x="144780" y="159766"/>
                  </a:lnTo>
                  <a:lnTo>
                    <a:pt x="153035" y="161417"/>
                  </a:lnTo>
                  <a:lnTo>
                    <a:pt x="172593" y="161417"/>
                  </a:lnTo>
                  <a:lnTo>
                    <a:pt x="180848" y="159766"/>
                  </a:lnTo>
                  <a:lnTo>
                    <a:pt x="187579" y="156210"/>
                  </a:lnTo>
                  <a:lnTo>
                    <a:pt x="194310" y="152781"/>
                  </a:lnTo>
                  <a:lnTo>
                    <a:pt x="199771" y="147701"/>
                  </a:lnTo>
                  <a:lnTo>
                    <a:pt x="203962" y="141097"/>
                  </a:lnTo>
                  <a:lnTo>
                    <a:pt x="205651" y="138176"/>
                  </a:lnTo>
                  <a:lnTo>
                    <a:pt x="206933" y="135966"/>
                  </a:lnTo>
                  <a:lnTo>
                    <a:pt x="215646" y="95707"/>
                  </a:lnTo>
                  <a:lnTo>
                    <a:pt x="215760" y="93116"/>
                  </a:lnTo>
                  <a:lnTo>
                    <a:pt x="215874" y="87249"/>
                  </a:lnTo>
                  <a:close/>
                </a:path>
                <a:path w="766445" h="198755">
                  <a:moveTo>
                    <a:pt x="331698" y="87249"/>
                  </a:moveTo>
                  <a:lnTo>
                    <a:pt x="328041" y="45720"/>
                  </a:lnTo>
                  <a:lnTo>
                    <a:pt x="323608" y="35052"/>
                  </a:lnTo>
                  <a:lnTo>
                    <a:pt x="317754" y="25273"/>
                  </a:lnTo>
                  <a:lnTo>
                    <a:pt x="312674" y="20320"/>
                  </a:lnTo>
                  <a:lnTo>
                    <a:pt x="306070" y="17018"/>
                  </a:lnTo>
                  <a:lnTo>
                    <a:pt x="302006" y="14871"/>
                  </a:lnTo>
                  <a:lnTo>
                    <a:pt x="302006" y="74676"/>
                  </a:lnTo>
                  <a:lnTo>
                    <a:pt x="302006" y="98425"/>
                  </a:lnTo>
                  <a:lnTo>
                    <a:pt x="301498" y="107823"/>
                  </a:lnTo>
                  <a:lnTo>
                    <a:pt x="297561" y="125476"/>
                  </a:lnTo>
                  <a:lnTo>
                    <a:pt x="296418" y="128397"/>
                  </a:lnTo>
                  <a:lnTo>
                    <a:pt x="282702" y="138176"/>
                  </a:lnTo>
                  <a:lnTo>
                    <a:pt x="275971" y="138176"/>
                  </a:lnTo>
                  <a:lnTo>
                    <a:pt x="258356" y="99822"/>
                  </a:lnTo>
                  <a:lnTo>
                    <a:pt x="258064" y="77343"/>
                  </a:lnTo>
                  <a:lnTo>
                    <a:pt x="258394" y="70866"/>
                  </a:lnTo>
                  <a:lnTo>
                    <a:pt x="258470" y="69634"/>
                  </a:lnTo>
                  <a:lnTo>
                    <a:pt x="259715" y="57404"/>
                  </a:lnTo>
                  <a:lnTo>
                    <a:pt x="260858" y="52070"/>
                  </a:lnTo>
                  <a:lnTo>
                    <a:pt x="262636" y="47879"/>
                  </a:lnTo>
                  <a:lnTo>
                    <a:pt x="264287" y="43561"/>
                  </a:lnTo>
                  <a:lnTo>
                    <a:pt x="266573" y="40386"/>
                  </a:lnTo>
                  <a:lnTo>
                    <a:pt x="269367" y="38354"/>
                  </a:lnTo>
                  <a:lnTo>
                    <a:pt x="272288" y="36195"/>
                  </a:lnTo>
                  <a:lnTo>
                    <a:pt x="275844" y="35052"/>
                  </a:lnTo>
                  <a:lnTo>
                    <a:pt x="282829" y="35052"/>
                  </a:lnTo>
                  <a:lnTo>
                    <a:pt x="302006" y="74676"/>
                  </a:lnTo>
                  <a:lnTo>
                    <a:pt x="302006" y="14871"/>
                  </a:lnTo>
                  <a:lnTo>
                    <a:pt x="299593" y="13589"/>
                  </a:lnTo>
                  <a:lnTo>
                    <a:pt x="291465" y="11938"/>
                  </a:lnTo>
                  <a:lnTo>
                    <a:pt x="271780" y="11938"/>
                  </a:lnTo>
                  <a:lnTo>
                    <a:pt x="237528" y="37401"/>
                  </a:lnTo>
                  <a:lnTo>
                    <a:pt x="228650" y="78867"/>
                  </a:lnTo>
                  <a:lnTo>
                    <a:pt x="228561" y="93116"/>
                  </a:lnTo>
                  <a:lnTo>
                    <a:pt x="228612" y="95707"/>
                  </a:lnTo>
                  <a:lnTo>
                    <a:pt x="234950" y="135382"/>
                  </a:lnTo>
                  <a:lnTo>
                    <a:pt x="254127" y="156337"/>
                  </a:lnTo>
                  <a:lnTo>
                    <a:pt x="260604" y="159766"/>
                  </a:lnTo>
                  <a:lnTo>
                    <a:pt x="268859" y="161417"/>
                  </a:lnTo>
                  <a:lnTo>
                    <a:pt x="288417" y="161417"/>
                  </a:lnTo>
                  <a:lnTo>
                    <a:pt x="296672" y="159766"/>
                  </a:lnTo>
                  <a:lnTo>
                    <a:pt x="303403" y="156210"/>
                  </a:lnTo>
                  <a:lnTo>
                    <a:pt x="310134" y="152781"/>
                  </a:lnTo>
                  <a:lnTo>
                    <a:pt x="315595" y="147701"/>
                  </a:lnTo>
                  <a:lnTo>
                    <a:pt x="319786" y="141097"/>
                  </a:lnTo>
                  <a:lnTo>
                    <a:pt x="321475" y="138176"/>
                  </a:lnTo>
                  <a:lnTo>
                    <a:pt x="322757" y="135966"/>
                  </a:lnTo>
                  <a:lnTo>
                    <a:pt x="331470" y="95707"/>
                  </a:lnTo>
                  <a:lnTo>
                    <a:pt x="331584" y="93116"/>
                  </a:lnTo>
                  <a:lnTo>
                    <a:pt x="331698" y="87249"/>
                  </a:lnTo>
                  <a:close/>
                </a:path>
                <a:path w="766445" h="198755">
                  <a:moveTo>
                    <a:pt x="533908" y="193421"/>
                  </a:moveTo>
                  <a:lnTo>
                    <a:pt x="519176" y="146177"/>
                  </a:lnTo>
                  <a:lnTo>
                    <a:pt x="514350" y="98679"/>
                  </a:lnTo>
                  <a:lnTo>
                    <a:pt x="514629" y="86563"/>
                  </a:lnTo>
                  <a:lnTo>
                    <a:pt x="521843" y="39662"/>
                  </a:lnTo>
                  <a:lnTo>
                    <a:pt x="533273" y="6223"/>
                  </a:lnTo>
                  <a:lnTo>
                    <a:pt x="533781" y="4318"/>
                  </a:lnTo>
                  <a:lnTo>
                    <a:pt x="524383" y="0"/>
                  </a:lnTo>
                  <a:lnTo>
                    <a:pt x="513080" y="381"/>
                  </a:lnTo>
                  <a:lnTo>
                    <a:pt x="493522" y="41910"/>
                  </a:lnTo>
                  <a:lnTo>
                    <a:pt x="486029" y="82296"/>
                  </a:lnTo>
                  <a:lnTo>
                    <a:pt x="485521" y="90551"/>
                  </a:lnTo>
                  <a:lnTo>
                    <a:pt x="485521" y="107315"/>
                  </a:lnTo>
                  <a:lnTo>
                    <a:pt x="493395" y="155956"/>
                  </a:lnTo>
                  <a:lnTo>
                    <a:pt x="509905" y="196088"/>
                  </a:lnTo>
                  <a:lnTo>
                    <a:pt x="524891" y="198247"/>
                  </a:lnTo>
                  <a:lnTo>
                    <a:pt x="530606" y="197612"/>
                  </a:lnTo>
                  <a:lnTo>
                    <a:pt x="531876" y="197104"/>
                  </a:lnTo>
                  <a:lnTo>
                    <a:pt x="533400" y="195961"/>
                  </a:lnTo>
                  <a:lnTo>
                    <a:pt x="533908" y="195199"/>
                  </a:lnTo>
                  <a:lnTo>
                    <a:pt x="533908" y="193421"/>
                  </a:lnTo>
                  <a:close/>
                </a:path>
                <a:path w="766445" h="198755">
                  <a:moveTo>
                    <a:pt x="653161" y="90932"/>
                  </a:moveTo>
                  <a:lnTo>
                    <a:pt x="652399" y="86868"/>
                  </a:lnTo>
                  <a:lnTo>
                    <a:pt x="651129" y="84582"/>
                  </a:lnTo>
                  <a:lnTo>
                    <a:pt x="649986" y="83820"/>
                  </a:lnTo>
                  <a:lnTo>
                    <a:pt x="613791" y="83693"/>
                  </a:lnTo>
                  <a:lnTo>
                    <a:pt x="613791" y="45212"/>
                  </a:lnTo>
                  <a:lnTo>
                    <a:pt x="599948" y="41021"/>
                  </a:lnTo>
                  <a:lnTo>
                    <a:pt x="595122" y="41529"/>
                  </a:lnTo>
                  <a:lnTo>
                    <a:pt x="593852" y="41910"/>
                  </a:lnTo>
                  <a:lnTo>
                    <a:pt x="591439" y="43180"/>
                  </a:lnTo>
                  <a:lnTo>
                    <a:pt x="590423" y="45212"/>
                  </a:lnTo>
                  <a:lnTo>
                    <a:pt x="590423" y="83693"/>
                  </a:lnTo>
                  <a:lnTo>
                    <a:pt x="554228" y="83820"/>
                  </a:lnTo>
                  <a:lnTo>
                    <a:pt x="552704" y="85217"/>
                  </a:lnTo>
                  <a:lnTo>
                    <a:pt x="551942" y="86868"/>
                  </a:lnTo>
                  <a:lnTo>
                    <a:pt x="551307" y="89535"/>
                  </a:lnTo>
                  <a:lnTo>
                    <a:pt x="551053" y="96774"/>
                  </a:lnTo>
                  <a:lnTo>
                    <a:pt x="551688" y="101346"/>
                  </a:lnTo>
                  <a:lnTo>
                    <a:pt x="552958" y="104267"/>
                  </a:lnTo>
                  <a:lnTo>
                    <a:pt x="555117" y="105791"/>
                  </a:lnTo>
                  <a:lnTo>
                    <a:pt x="590423" y="105791"/>
                  </a:lnTo>
                  <a:lnTo>
                    <a:pt x="590423" y="144399"/>
                  </a:lnTo>
                  <a:lnTo>
                    <a:pt x="591439" y="146177"/>
                  </a:lnTo>
                  <a:lnTo>
                    <a:pt x="593852" y="147447"/>
                  </a:lnTo>
                  <a:lnTo>
                    <a:pt x="598043" y="148209"/>
                  </a:lnTo>
                  <a:lnTo>
                    <a:pt x="606171" y="148209"/>
                  </a:lnTo>
                  <a:lnTo>
                    <a:pt x="610362" y="147447"/>
                  </a:lnTo>
                  <a:lnTo>
                    <a:pt x="612775" y="146177"/>
                  </a:lnTo>
                  <a:lnTo>
                    <a:pt x="613791" y="144399"/>
                  </a:lnTo>
                  <a:lnTo>
                    <a:pt x="613791" y="105791"/>
                  </a:lnTo>
                  <a:lnTo>
                    <a:pt x="649097" y="105791"/>
                  </a:lnTo>
                  <a:lnTo>
                    <a:pt x="651510" y="104267"/>
                  </a:lnTo>
                  <a:lnTo>
                    <a:pt x="652399" y="102489"/>
                  </a:lnTo>
                  <a:lnTo>
                    <a:pt x="653161" y="98552"/>
                  </a:lnTo>
                  <a:lnTo>
                    <a:pt x="653161" y="90932"/>
                  </a:lnTo>
                  <a:close/>
                </a:path>
                <a:path w="766445" h="198755">
                  <a:moveTo>
                    <a:pt x="766191" y="151003"/>
                  </a:moveTo>
                  <a:lnTo>
                    <a:pt x="765937" y="141605"/>
                  </a:lnTo>
                  <a:lnTo>
                    <a:pt x="765302" y="138811"/>
                  </a:lnTo>
                  <a:lnTo>
                    <a:pt x="763905" y="136271"/>
                  </a:lnTo>
                  <a:lnTo>
                    <a:pt x="762000" y="135128"/>
                  </a:lnTo>
                  <a:lnTo>
                    <a:pt x="704215" y="135128"/>
                  </a:lnTo>
                  <a:lnTo>
                    <a:pt x="727163" y="111747"/>
                  </a:lnTo>
                  <a:lnTo>
                    <a:pt x="756285" y="73025"/>
                  </a:lnTo>
                  <a:lnTo>
                    <a:pt x="760476" y="54483"/>
                  </a:lnTo>
                  <a:lnTo>
                    <a:pt x="760476" y="44323"/>
                  </a:lnTo>
                  <a:lnTo>
                    <a:pt x="729742" y="12827"/>
                  </a:lnTo>
                  <a:lnTo>
                    <a:pt x="723138" y="11938"/>
                  </a:lnTo>
                  <a:lnTo>
                    <a:pt x="710946" y="11938"/>
                  </a:lnTo>
                  <a:lnTo>
                    <a:pt x="674624" y="24892"/>
                  </a:lnTo>
                  <a:lnTo>
                    <a:pt x="671957" y="38354"/>
                  </a:lnTo>
                  <a:lnTo>
                    <a:pt x="672719" y="45339"/>
                  </a:lnTo>
                  <a:lnTo>
                    <a:pt x="683768" y="45085"/>
                  </a:lnTo>
                  <a:lnTo>
                    <a:pt x="691896" y="41148"/>
                  </a:lnTo>
                  <a:lnTo>
                    <a:pt x="698627" y="38862"/>
                  </a:lnTo>
                  <a:lnTo>
                    <a:pt x="702564" y="38354"/>
                  </a:lnTo>
                  <a:lnTo>
                    <a:pt x="710057" y="38354"/>
                  </a:lnTo>
                  <a:lnTo>
                    <a:pt x="725424" y="53848"/>
                  </a:lnTo>
                  <a:lnTo>
                    <a:pt x="725170" y="61849"/>
                  </a:lnTo>
                  <a:lnTo>
                    <a:pt x="706755" y="95250"/>
                  </a:lnTo>
                  <a:lnTo>
                    <a:pt x="674116" y="130302"/>
                  </a:lnTo>
                  <a:lnTo>
                    <a:pt x="671449" y="134239"/>
                  </a:lnTo>
                  <a:lnTo>
                    <a:pt x="670306" y="137033"/>
                  </a:lnTo>
                  <a:lnTo>
                    <a:pt x="669417" y="142113"/>
                  </a:lnTo>
                  <a:lnTo>
                    <a:pt x="669290" y="149225"/>
                  </a:lnTo>
                  <a:lnTo>
                    <a:pt x="669798" y="153035"/>
                  </a:lnTo>
                  <a:lnTo>
                    <a:pt x="670687" y="155829"/>
                  </a:lnTo>
                  <a:lnTo>
                    <a:pt x="672211" y="157607"/>
                  </a:lnTo>
                  <a:lnTo>
                    <a:pt x="673227" y="158115"/>
                  </a:lnTo>
                  <a:lnTo>
                    <a:pt x="675513" y="158750"/>
                  </a:lnTo>
                  <a:lnTo>
                    <a:pt x="763016" y="158750"/>
                  </a:lnTo>
                  <a:lnTo>
                    <a:pt x="764286" y="157861"/>
                  </a:lnTo>
                  <a:lnTo>
                    <a:pt x="764794" y="157226"/>
                  </a:lnTo>
                  <a:lnTo>
                    <a:pt x="765810" y="154051"/>
                  </a:lnTo>
                  <a:lnTo>
                    <a:pt x="766191" y="151003"/>
                  </a:lnTo>
                  <a:close/>
                </a:path>
              </a:pathLst>
            </a:custGeom>
            <a:solidFill>
              <a:srgbClr val="6D747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" name="object 69"/>
            <p:cNvSpPr/>
            <p:nvPr/>
          </p:nvSpPr>
          <p:spPr>
            <a:xfrm>
              <a:off x="8819515" y="2975991"/>
              <a:ext cx="107950" cy="198247"/>
            </a:xfrm>
            <a:prstGeom prst="rect">
              <a:avLst/>
            </a:prstGeom>
            <a:blipFill>
              <a:blip r:embed="rId4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" name="object 70"/>
            <p:cNvSpPr/>
            <p:nvPr/>
          </p:nvSpPr>
          <p:spPr>
            <a:xfrm>
              <a:off x="9089618" y="3025139"/>
              <a:ext cx="288925" cy="112395"/>
            </a:xfrm>
            <a:custGeom>
              <a:avLst/>
              <a:gdLst/>
              <a:ahLst/>
              <a:cxnLst/>
              <a:rect l="l" t="t" r="r" b="b"/>
              <a:pathLst>
                <a:path w="288925" h="112394">
                  <a:moveTo>
                    <a:pt x="16662" y="1905"/>
                  </a:moveTo>
                  <a:lnTo>
                    <a:pt x="11201" y="1905"/>
                  </a:lnTo>
                  <a:lnTo>
                    <a:pt x="8915" y="2032"/>
                  </a:lnTo>
                  <a:lnTo>
                    <a:pt x="0" y="106934"/>
                  </a:lnTo>
                  <a:lnTo>
                    <a:pt x="152" y="107314"/>
                  </a:lnTo>
                  <a:lnTo>
                    <a:pt x="7137" y="110109"/>
                  </a:lnTo>
                  <a:lnTo>
                    <a:pt x="8915" y="110362"/>
                  </a:lnTo>
                  <a:lnTo>
                    <a:pt x="18948" y="110362"/>
                  </a:lnTo>
                  <a:lnTo>
                    <a:pt x="20726" y="110109"/>
                  </a:lnTo>
                  <a:lnTo>
                    <a:pt x="22504" y="109982"/>
                  </a:lnTo>
                  <a:lnTo>
                    <a:pt x="27965" y="57150"/>
                  </a:lnTo>
                  <a:lnTo>
                    <a:pt x="60501" y="57150"/>
                  </a:lnTo>
                  <a:lnTo>
                    <a:pt x="56159" y="50926"/>
                  </a:lnTo>
                  <a:lnTo>
                    <a:pt x="56475" y="50546"/>
                  </a:lnTo>
                  <a:lnTo>
                    <a:pt x="27965" y="50546"/>
                  </a:lnTo>
                  <a:lnTo>
                    <a:pt x="27914" y="5461"/>
                  </a:lnTo>
                  <a:lnTo>
                    <a:pt x="18948" y="2032"/>
                  </a:lnTo>
                  <a:lnTo>
                    <a:pt x="16662" y="1905"/>
                  </a:lnTo>
                  <a:close/>
                </a:path>
                <a:path w="288925" h="112394">
                  <a:moveTo>
                    <a:pt x="60501" y="57150"/>
                  </a:moveTo>
                  <a:lnTo>
                    <a:pt x="27965" y="57150"/>
                  </a:lnTo>
                  <a:lnTo>
                    <a:pt x="60731" y="105663"/>
                  </a:lnTo>
                  <a:lnTo>
                    <a:pt x="61112" y="106552"/>
                  </a:lnTo>
                  <a:lnTo>
                    <a:pt x="61747" y="107314"/>
                  </a:lnTo>
                  <a:lnTo>
                    <a:pt x="62382" y="107950"/>
                  </a:lnTo>
                  <a:lnTo>
                    <a:pt x="62890" y="108585"/>
                  </a:lnTo>
                  <a:lnTo>
                    <a:pt x="63906" y="109093"/>
                  </a:lnTo>
                  <a:lnTo>
                    <a:pt x="65049" y="109474"/>
                  </a:lnTo>
                  <a:lnTo>
                    <a:pt x="66192" y="109727"/>
                  </a:lnTo>
                  <a:lnTo>
                    <a:pt x="67716" y="110109"/>
                  </a:lnTo>
                  <a:lnTo>
                    <a:pt x="71399" y="110362"/>
                  </a:lnTo>
                  <a:lnTo>
                    <a:pt x="82194" y="110362"/>
                  </a:lnTo>
                  <a:lnTo>
                    <a:pt x="86131" y="110109"/>
                  </a:lnTo>
                  <a:lnTo>
                    <a:pt x="87655" y="109727"/>
                  </a:lnTo>
                  <a:lnTo>
                    <a:pt x="88798" y="109474"/>
                  </a:lnTo>
                  <a:lnTo>
                    <a:pt x="89941" y="109093"/>
                  </a:lnTo>
                  <a:lnTo>
                    <a:pt x="90703" y="108585"/>
                  </a:lnTo>
                  <a:lnTo>
                    <a:pt x="91719" y="107569"/>
                  </a:lnTo>
                  <a:lnTo>
                    <a:pt x="91973" y="106934"/>
                  </a:lnTo>
                  <a:lnTo>
                    <a:pt x="91846" y="104648"/>
                  </a:lnTo>
                  <a:lnTo>
                    <a:pt x="91719" y="104139"/>
                  </a:lnTo>
                  <a:lnTo>
                    <a:pt x="91465" y="103505"/>
                  </a:lnTo>
                  <a:lnTo>
                    <a:pt x="91211" y="102743"/>
                  </a:lnTo>
                  <a:lnTo>
                    <a:pt x="90576" y="101219"/>
                  </a:lnTo>
                  <a:lnTo>
                    <a:pt x="90068" y="100330"/>
                  </a:lnTo>
                  <a:lnTo>
                    <a:pt x="89687" y="99440"/>
                  </a:lnTo>
                  <a:lnTo>
                    <a:pt x="88417" y="97155"/>
                  </a:lnTo>
                  <a:lnTo>
                    <a:pt x="60501" y="57150"/>
                  </a:lnTo>
                  <a:close/>
                </a:path>
                <a:path w="288925" h="112394">
                  <a:moveTo>
                    <a:pt x="77241" y="1905"/>
                  </a:moveTo>
                  <a:lnTo>
                    <a:pt x="71653" y="1905"/>
                  </a:lnTo>
                  <a:lnTo>
                    <a:pt x="69367" y="2032"/>
                  </a:lnTo>
                  <a:lnTo>
                    <a:pt x="67589" y="2159"/>
                  </a:lnTo>
                  <a:lnTo>
                    <a:pt x="65938" y="2412"/>
                  </a:lnTo>
                  <a:lnTo>
                    <a:pt x="64541" y="2667"/>
                  </a:lnTo>
                  <a:lnTo>
                    <a:pt x="63398" y="3048"/>
                  </a:lnTo>
                  <a:lnTo>
                    <a:pt x="62255" y="3301"/>
                  </a:lnTo>
                  <a:lnTo>
                    <a:pt x="61366" y="3810"/>
                  </a:lnTo>
                  <a:lnTo>
                    <a:pt x="60096" y="5080"/>
                  </a:lnTo>
                  <a:lnTo>
                    <a:pt x="59588" y="5842"/>
                  </a:lnTo>
                  <a:lnTo>
                    <a:pt x="59080" y="6731"/>
                  </a:lnTo>
                  <a:lnTo>
                    <a:pt x="27965" y="50546"/>
                  </a:lnTo>
                  <a:lnTo>
                    <a:pt x="56475" y="50546"/>
                  </a:lnTo>
                  <a:lnTo>
                    <a:pt x="84734" y="16510"/>
                  </a:lnTo>
                  <a:lnTo>
                    <a:pt x="86258" y="14224"/>
                  </a:lnTo>
                  <a:lnTo>
                    <a:pt x="86766" y="13208"/>
                  </a:lnTo>
                  <a:lnTo>
                    <a:pt x="87401" y="12192"/>
                  </a:lnTo>
                  <a:lnTo>
                    <a:pt x="87909" y="11302"/>
                  </a:lnTo>
                  <a:lnTo>
                    <a:pt x="88163" y="10413"/>
                  </a:lnTo>
                  <a:lnTo>
                    <a:pt x="88544" y="9651"/>
                  </a:lnTo>
                  <a:lnTo>
                    <a:pt x="88798" y="8889"/>
                  </a:lnTo>
                  <a:lnTo>
                    <a:pt x="89052" y="7493"/>
                  </a:lnTo>
                  <a:lnTo>
                    <a:pt x="89052" y="5461"/>
                  </a:lnTo>
                  <a:lnTo>
                    <a:pt x="86004" y="3048"/>
                  </a:lnTo>
                  <a:lnTo>
                    <a:pt x="84861" y="2667"/>
                  </a:lnTo>
                  <a:lnTo>
                    <a:pt x="83337" y="2412"/>
                  </a:lnTo>
                  <a:lnTo>
                    <a:pt x="81432" y="2159"/>
                  </a:lnTo>
                  <a:lnTo>
                    <a:pt x="79654" y="2032"/>
                  </a:lnTo>
                  <a:lnTo>
                    <a:pt x="77241" y="1905"/>
                  </a:lnTo>
                  <a:close/>
                </a:path>
                <a:path w="288925" h="112394">
                  <a:moveTo>
                    <a:pt x="149631" y="0"/>
                  </a:moveTo>
                  <a:lnTo>
                    <a:pt x="137185" y="0"/>
                  </a:lnTo>
                  <a:lnTo>
                    <a:pt x="130327" y="1397"/>
                  </a:lnTo>
                  <a:lnTo>
                    <a:pt x="99593" y="33527"/>
                  </a:lnTo>
                  <a:lnTo>
                    <a:pt x="96418" y="48387"/>
                  </a:lnTo>
                  <a:lnTo>
                    <a:pt x="96448" y="65532"/>
                  </a:lnTo>
                  <a:lnTo>
                    <a:pt x="111277" y="101981"/>
                  </a:lnTo>
                  <a:lnTo>
                    <a:pt x="134010" y="112268"/>
                  </a:lnTo>
                  <a:lnTo>
                    <a:pt x="145694" y="112268"/>
                  </a:lnTo>
                  <a:lnTo>
                    <a:pt x="176047" y="93725"/>
                  </a:lnTo>
                  <a:lnTo>
                    <a:pt x="219458" y="93725"/>
                  </a:lnTo>
                  <a:lnTo>
                    <a:pt x="219227" y="91186"/>
                  </a:lnTo>
                  <a:lnTo>
                    <a:pt x="219100" y="90170"/>
                  </a:lnTo>
                  <a:lnTo>
                    <a:pt x="141757" y="90043"/>
                  </a:lnTo>
                  <a:lnTo>
                    <a:pt x="138455" y="89026"/>
                  </a:lnTo>
                  <a:lnTo>
                    <a:pt x="125284" y="60960"/>
                  </a:lnTo>
                  <a:lnTo>
                    <a:pt x="125351" y="50164"/>
                  </a:lnTo>
                  <a:lnTo>
                    <a:pt x="130327" y="32512"/>
                  </a:lnTo>
                  <a:lnTo>
                    <a:pt x="131978" y="29337"/>
                  </a:lnTo>
                  <a:lnTo>
                    <a:pt x="134264" y="26924"/>
                  </a:lnTo>
                  <a:lnTo>
                    <a:pt x="136931" y="25146"/>
                  </a:lnTo>
                  <a:lnTo>
                    <a:pt x="139725" y="23240"/>
                  </a:lnTo>
                  <a:lnTo>
                    <a:pt x="143027" y="22351"/>
                  </a:lnTo>
                  <a:lnTo>
                    <a:pt x="179619" y="22351"/>
                  </a:lnTo>
                  <a:lnTo>
                    <a:pt x="178714" y="19938"/>
                  </a:lnTo>
                  <a:lnTo>
                    <a:pt x="176428" y="16383"/>
                  </a:lnTo>
                  <a:lnTo>
                    <a:pt x="174269" y="12826"/>
                  </a:lnTo>
                  <a:lnTo>
                    <a:pt x="171602" y="9906"/>
                  </a:lnTo>
                  <a:lnTo>
                    <a:pt x="153822" y="635"/>
                  </a:lnTo>
                  <a:lnTo>
                    <a:pt x="149631" y="0"/>
                  </a:lnTo>
                  <a:close/>
                </a:path>
                <a:path w="288925" h="112394">
                  <a:moveTo>
                    <a:pt x="219458" y="93725"/>
                  </a:moveTo>
                  <a:lnTo>
                    <a:pt x="176047" y="93725"/>
                  </a:lnTo>
                  <a:lnTo>
                    <a:pt x="176936" y="97409"/>
                  </a:lnTo>
                  <a:lnTo>
                    <a:pt x="178079" y="100330"/>
                  </a:lnTo>
                  <a:lnTo>
                    <a:pt x="179603" y="102615"/>
                  </a:lnTo>
                  <a:lnTo>
                    <a:pt x="181000" y="105029"/>
                  </a:lnTo>
                  <a:lnTo>
                    <a:pt x="182905" y="106934"/>
                  </a:lnTo>
                  <a:lnTo>
                    <a:pt x="187223" y="109727"/>
                  </a:lnTo>
                  <a:lnTo>
                    <a:pt x="189636" y="110744"/>
                  </a:lnTo>
                  <a:lnTo>
                    <a:pt x="192430" y="111251"/>
                  </a:lnTo>
                  <a:lnTo>
                    <a:pt x="195097" y="111887"/>
                  </a:lnTo>
                  <a:lnTo>
                    <a:pt x="198145" y="112268"/>
                  </a:lnTo>
                  <a:lnTo>
                    <a:pt x="203225" y="112268"/>
                  </a:lnTo>
                  <a:lnTo>
                    <a:pt x="205003" y="112140"/>
                  </a:lnTo>
                  <a:lnTo>
                    <a:pt x="206654" y="111887"/>
                  </a:lnTo>
                  <a:lnTo>
                    <a:pt x="208305" y="111760"/>
                  </a:lnTo>
                  <a:lnTo>
                    <a:pt x="211480" y="111251"/>
                  </a:lnTo>
                  <a:lnTo>
                    <a:pt x="213004" y="110871"/>
                  </a:lnTo>
                  <a:lnTo>
                    <a:pt x="214274" y="110617"/>
                  </a:lnTo>
                  <a:lnTo>
                    <a:pt x="218973" y="105537"/>
                  </a:lnTo>
                  <a:lnTo>
                    <a:pt x="219354" y="104012"/>
                  </a:lnTo>
                  <a:lnTo>
                    <a:pt x="219458" y="93725"/>
                  </a:lnTo>
                  <a:close/>
                </a:path>
                <a:path w="288925" h="112394">
                  <a:moveTo>
                    <a:pt x="179619" y="22351"/>
                  </a:moveTo>
                  <a:lnTo>
                    <a:pt x="149758" y="22351"/>
                  </a:lnTo>
                  <a:lnTo>
                    <a:pt x="152425" y="22987"/>
                  </a:lnTo>
                  <a:lnTo>
                    <a:pt x="155092" y="24257"/>
                  </a:lnTo>
                  <a:lnTo>
                    <a:pt x="157632" y="25654"/>
                  </a:lnTo>
                  <a:lnTo>
                    <a:pt x="159918" y="27686"/>
                  </a:lnTo>
                  <a:lnTo>
                    <a:pt x="161823" y="30352"/>
                  </a:lnTo>
                  <a:lnTo>
                    <a:pt x="163855" y="33147"/>
                  </a:lnTo>
                  <a:lnTo>
                    <a:pt x="165379" y="36575"/>
                  </a:lnTo>
                  <a:lnTo>
                    <a:pt x="166522" y="40894"/>
                  </a:lnTo>
                  <a:lnTo>
                    <a:pt x="167665" y="45085"/>
                  </a:lnTo>
                  <a:lnTo>
                    <a:pt x="168173" y="50164"/>
                  </a:lnTo>
                  <a:lnTo>
                    <a:pt x="168173" y="60960"/>
                  </a:lnTo>
                  <a:lnTo>
                    <a:pt x="167665" y="65532"/>
                  </a:lnTo>
                  <a:lnTo>
                    <a:pt x="166649" y="69596"/>
                  </a:lnTo>
                  <a:lnTo>
                    <a:pt x="165633" y="73787"/>
                  </a:lnTo>
                  <a:lnTo>
                    <a:pt x="164236" y="77343"/>
                  </a:lnTo>
                  <a:lnTo>
                    <a:pt x="162331" y="80390"/>
                  </a:lnTo>
                  <a:lnTo>
                    <a:pt x="160553" y="83312"/>
                  </a:lnTo>
                  <a:lnTo>
                    <a:pt x="158140" y="85725"/>
                  </a:lnTo>
                  <a:lnTo>
                    <a:pt x="155346" y="87375"/>
                  </a:lnTo>
                  <a:lnTo>
                    <a:pt x="152552" y="89154"/>
                  </a:lnTo>
                  <a:lnTo>
                    <a:pt x="149377" y="90043"/>
                  </a:lnTo>
                  <a:lnTo>
                    <a:pt x="219064" y="90043"/>
                  </a:lnTo>
                  <a:lnTo>
                    <a:pt x="218804" y="89154"/>
                  </a:lnTo>
                  <a:lnTo>
                    <a:pt x="205384" y="89154"/>
                  </a:lnTo>
                  <a:lnTo>
                    <a:pt x="204241" y="88900"/>
                  </a:lnTo>
                  <a:lnTo>
                    <a:pt x="202971" y="88392"/>
                  </a:lnTo>
                  <a:lnTo>
                    <a:pt x="201828" y="87757"/>
                  </a:lnTo>
                  <a:lnTo>
                    <a:pt x="200685" y="86740"/>
                  </a:lnTo>
                  <a:lnTo>
                    <a:pt x="199796" y="85089"/>
                  </a:lnTo>
                  <a:lnTo>
                    <a:pt x="198780" y="83438"/>
                  </a:lnTo>
                  <a:lnTo>
                    <a:pt x="198018" y="81152"/>
                  </a:lnTo>
                  <a:lnTo>
                    <a:pt x="197510" y="78359"/>
                  </a:lnTo>
                  <a:lnTo>
                    <a:pt x="196875" y="75437"/>
                  </a:lnTo>
                  <a:lnTo>
                    <a:pt x="196621" y="71627"/>
                  </a:lnTo>
                  <a:lnTo>
                    <a:pt x="196494" y="67056"/>
                  </a:lnTo>
                  <a:lnTo>
                    <a:pt x="197764" y="63754"/>
                  </a:lnTo>
                  <a:lnTo>
                    <a:pt x="199034" y="60325"/>
                  </a:lnTo>
                  <a:lnTo>
                    <a:pt x="200304" y="56514"/>
                  </a:lnTo>
                  <a:lnTo>
                    <a:pt x="201447" y="52705"/>
                  </a:lnTo>
                  <a:lnTo>
                    <a:pt x="203733" y="44831"/>
                  </a:lnTo>
                  <a:lnTo>
                    <a:pt x="204782" y="40639"/>
                  </a:lnTo>
                  <a:lnTo>
                    <a:pt x="206867" y="32512"/>
                  </a:lnTo>
                  <a:lnTo>
                    <a:pt x="207746" y="28575"/>
                  </a:lnTo>
                  <a:lnTo>
                    <a:pt x="181254" y="28575"/>
                  </a:lnTo>
                  <a:lnTo>
                    <a:pt x="180238" y="24002"/>
                  </a:lnTo>
                  <a:lnTo>
                    <a:pt x="179619" y="22351"/>
                  </a:lnTo>
                  <a:close/>
                </a:path>
                <a:path w="288925" h="112394">
                  <a:moveTo>
                    <a:pt x="217322" y="87249"/>
                  </a:moveTo>
                  <a:lnTo>
                    <a:pt x="216306" y="87249"/>
                  </a:lnTo>
                  <a:lnTo>
                    <a:pt x="215798" y="87375"/>
                  </a:lnTo>
                  <a:lnTo>
                    <a:pt x="215163" y="87502"/>
                  </a:lnTo>
                  <a:lnTo>
                    <a:pt x="214528" y="87757"/>
                  </a:lnTo>
                  <a:lnTo>
                    <a:pt x="213766" y="88011"/>
                  </a:lnTo>
                  <a:lnTo>
                    <a:pt x="212877" y="88264"/>
                  </a:lnTo>
                  <a:lnTo>
                    <a:pt x="212115" y="88392"/>
                  </a:lnTo>
                  <a:lnTo>
                    <a:pt x="211226" y="88646"/>
                  </a:lnTo>
                  <a:lnTo>
                    <a:pt x="210083" y="88900"/>
                  </a:lnTo>
                  <a:lnTo>
                    <a:pt x="209067" y="89154"/>
                  </a:lnTo>
                  <a:lnTo>
                    <a:pt x="218804" y="89154"/>
                  </a:lnTo>
                  <a:lnTo>
                    <a:pt x="218338" y="87884"/>
                  </a:lnTo>
                  <a:lnTo>
                    <a:pt x="217957" y="87630"/>
                  </a:lnTo>
                  <a:lnTo>
                    <a:pt x="217703" y="87375"/>
                  </a:lnTo>
                  <a:lnTo>
                    <a:pt x="217322" y="87249"/>
                  </a:lnTo>
                  <a:close/>
                </a:path>
                <a:path w="288925" h="112394">
                  <a:moveTo>
                    <a:pt x="200431" y="1905"/>
                  </a:moveTo>
                  <a:lnTo>
                    <a:pt x="195732" y="1905"/>
                  </a:lnTo>
                  <a:lnTo>
                    <a:pt x="194081" y="2032"/>
                  </a:lnTo>
                  <a:lnTo>
                    <a:pt x="192684" y="2032"/>
                  </a:lnTo>
                  <a:lnTo>
                    <a:pt x="191287" y="2159"/>
                  </a:lnTo>
                  <a:lnTo>
                    <a:pt x="190144" y="2412"/>
                  </a:lnTo>
                  <a:lnTo>
                    <a:pt x="188366" y="2667"/>
                  </a:lnTo>
                  <a:lnTo>
                    <a:pt x="185318" y="6096"/>
                  </a:lnTo>
                  <a:lnTo>
                    <a:pt x="185064" y="7238"/>
                  </a:lnTo>
                  <a:lnTo>
                    <a:pt x="184937" y="8762"/>
                  </a:lnTo>
                  <a:lnTo>
                    <a:pt x="184402" y="12826"/>
                  </a:lnTo>
                  <a:lnTo>
                    <a:pt x="183899" y="15239"/>
                  </a:lnTo>
                  <a:lnTo>
                    <a:pt x="182905" y="20955"/>
                  </a:lnTo>
                  <a:lnTo>
                    <a:pt x="181254" y="28575"/>
                  </a:lnTo>
                  <a:lnTo>
                    <a:pt x="207746" y="28575"/>
                  </a:lnTo>
                  <a:lnTo>
                    <a:pt x="209702" y="18287"/>
                  </a:lnTo>
                  <a:lnTo>
                    <a:pt x="210228" y="15112"/>
                  </a:lnTo>
                  <a:lnTo>
                    <a:pt x="210972" y="9779"/>
                  </a:lnTo>
                  <a:lnTo>
                    <a:pt x="210972" y="4825"/>
                  </a:lnTo>
                  <a:lnTo>
                    <a:pt x="210464" y="4318"/>
                  </a:lnTo>
                  <a:lnTo>
                    <a:pt x="210083" y="3810"/>
                  </a:lnTo>
                  <a:lnTo>
                    <a:pt x="209448" y="3301"/>
                  </a:lnTo>
                  <a:lnTo>
                    <a:pt x="208432" y="3048"/>
                  </a:lnTo>
                  <a:lnTo>
                    <a:pt x="207543" y="2667"/>
                  </a:lnTo>
                  <a:lnTo>
                    <a:pt x="206146" y="2412"/>
                  </a:lnTo>
                  <a:lnTo>
                    <a:pt x="204368" y="2159"/>
                  </a:lnTo>
                  <a:lnTo>
                    <a:pt x="200431" y="1905"/>
                  </a:lnTo>
                  <a:close/>
                </a:path>
                <a:path w="288925" h="112394">
                  <a:moveTo>
                    <a:pt x="253517" y="1905"/>
                  </a:moveTo>
                  <a:lnTo>
                    <a:pt x="248056" y="1905"/>
                  </a:lnTo>
                  <a:lnTo>
                    <a:pt x="244119" y="2159"/>
                  </a:lnTo>
                  <a:lnTo>
                    <a:pt x="237007" y="5714"/>
                  </a:lnTo>
                  <a:lnTo>
                    <a:pt x="237007" y="81661"/>
                  </a:lnTo>
                  <a:lnTo>
                    <a:pt x="244373" y="103250"/>
                  </a:lnTo>
                  <a:lnTo>
                    <a:pt x="246913" y="106299"/>
                  </a:lnTo>
                  <a:lnTo>
                    <a:pt x="250215" y="108458"/>
                  </a:lnTo>
                  <a:lnTo>
                    <a:pt x="254152" y="109855"/>
                  </a:lnTo>
                  <a:lnTo>
                    <a:pt x="258216" y="111379"/>
                  </a:lnTo>
                  <a:lnTo>
                    <a:pt x="262915" y="112140"/>
                  </a:lnTo>
                  <a:lnTo>
                    <a:pt x="270281" y="112140"/>
                  </a:lnTo>
                  <a:lnTo>
                    <a:pt x="272186" y="112013"/>
                  </a:lnTo>
                  <a:lnTo>
                    <a:pt x="274091" y="111760"/>
                  </a:lnTo>
                  <a:lnTo>
                    <a:pt x="275996" y="111633"/>
                  </a:lnTo>
                  <a:lnTo>
                    <a:pt x="288926" y="100330"/>
                  </a:lnTo>
                  <a:lnTo>
                    <a:pt x="288823" y="92963"/>
                  </a:lnTo>
                  <a:lnTo>
                    <a:pt x="288569" y="90297"/>
                  </a:lnTo>
                  <a:lnTo>
                    <a:pt x="288442" y="89281"/>
                  </a:lnTo>
                  <a:lnTo>
                    <a:pt x="288061" y="88519"/>
                  </a:lnTo>
                  <a:lnTo>
                    <a:pt x="287976" y="88264"/>
                  </a:lnTo>
                  <a:lnTo>
                    <a:pt x="273710" y="88264"/>
                  </a:lnTo>
                  <a:lnTo>
                    <a:pt x="271932" y="88011"/>
                  </a:lnTo>
                  <a:lnTo>
                    <a:pt x="270535" y="87249"/>
                  </a:lnTo>
                  <a:lnTo>
                    <a:pt x="269265" y="86613"/>
                  </a:lnTo>
                  <a:lnTo>
                    <a:pt x="268122" y="85471"/>
                  </a:lnTo>
                  <a:lnTo>
                    <a:pt x="267360" y="84074"/>
                  </a:lnTo>
                  <a:lnTo>
                    <a:pt x="266471" y="82804"/>
                  </a:lnTo>
                  <a:lnTo>
                    <a:pt x="265963" y="81025"/>
                  </a:lnTo>
                  <a:lnTo>
                    <a:pt x="265201" y="76708"/>
                  </a:lnTo>
                  <a:lnTo>
                    <a:pt x="265074" y="5714"/>
                  </a:lnTo>
                  <a:lnTo>
                    <a:pt x="264820" y="5080"/>
                  </a:lnTo>
                  <a:lnTo>
                    <a:pt x="257708" y="2159"/>
                  </a:lnTo>
                  <a:lnTo>
                    <a:pt x="253517" y="1905"/>
                  </a:lnTo>
                  <a:close/>
                </a:path>
                <a:path w="288925" h="112394">
                  <a:moveTo>
                    <a:pt x="286410" y="86487"/>
                  </a:moveTo>
                  <a:lnTo>
                    <a:pt x="285394" y="86487"/>
                  </a:lnTo>
                  <a:lnTo>
                    <a:pt x="284886" y="86613"/>
                  </a:lnTo>
                  <a:lnTo>
                    <a:pt x="284378" y="86868"/>
                  </a:lnTo>
                  <a:lnTo>
                    <a:pt x="283997" y="86995"/>
                  </a:lnTo>
                  <a:lnTo>
                    <a:pt x="283362" y="87249"/>
                  </a:lnTo>
                  <a:lnTo>
                    <a:pt x="282600" y="87502"/>
                  </a:lnTo>
                  <a:lnTo>
                    <a:pt x="281711" y="87757"/>
                  </a:lnTo>
                  <a:lnTo>
                    <a:pt x="280822" y="87884"/>
                  </a:lnTo>
                  <a:lnTo>
                    <a:pt x="279679" y="88137"/>
                  </a:lnTo>
                  <a:lnTo>
                    <a:pt x="278536" y="88264"/>
                  </a:lnTo>
                  <a:lnTo>
                    <a:pt x="287976" y="88264"/>
                  </a:lnTo>
                  <a:lnTo>
                    <a:pt x="287553" y="87122"/>
                  </a:lnTo>
                  <a:lnTo>
                    <a:pt x="286791" y="86613"/>
                  </a:lnTo>
                  <a:lnTo>
                    <a:pt x="286410" y="86487"/>
                  </a:lnTo>
                  <a:close/>
                </a:path>
              </a:pathLst>
            </a:custGeom>
            <a:solidFill>
              <a:srgbClr val="6D747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" name="object 71"/>
            <p:cNvSpPr/>
            <p:nvPr/>
          </p:nvSpPr>
          <p:spPr>
            <a:xfrm>
              <a:off x="600811" y="3247643"/>
              <a:ext cx="958113" cy="202056"/>
            </a:xfrm>
            <a:prstGeom prst="rect">
              <a:avLst/>
            </a:prstGeom>
            <a:blipFill>
              <a:blip r:embed="rId4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" name="object 72"/>
            <p:cNvSpPr/>
            <p:nvPr/>
          </p:nvSpPr>
          <p:spPr>
            <a:xfrm>
              <a:off x="1629638" y="3299460"/>
              <a:ext cx="544093" cy="112267"/>
            </a:xfrm>
            <a:prstGeom prst="rect">
              <a:avLst/>
            </a:prstGeom>
            <a:blipFill>
              <a:blip r:embed="rId4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" name="object 73"/>
            <p:cNvSpPr/>
            <p:nvPr/>
          </p:nvSpPr>
          <p:spPr>
            <a:xfrm>
              <a:off x="2238375" y="3262375"/>
              <a:ext cx="336550" cy="149860"/>
            </a:xfrm>
            <a:custGeom>
              <a:avLst/>
              <a:gdLst/>
              <a:ahLst/>
              <a:cxnLst/>
              <a:rect l="l" t="t" r="r" b="b"/>
              <a:pathLst>
                <a:path w="336550" h="149860">
                  <a:moveTo>
                    <a:pt x="89788" y="116966"/>
                  </a:moveTo>
                  <a:lnTo>
                    <a:pt x="61594" y="116966"/>
                  </a:lnTo>
                  <a:lnTo>
                    <a:pt x="61594" y="143763"/>
                  </a:lnTo>
                  <a:lnTo>
                    <a:pt x="68706" y="147193"/>
                  </a:lnTo>
                  <a:lnTo>
                    <a:pt x="70612" y="147447"/>
                  </a:lnTo>
                  <a:lnTo>
                    <a:pt x="80644" y="147447"/>
                  </a:lnTo>
                  <a:lnTo>
                    <a:pt x="82423" y="147193"/>
                  </a:lnTo>
                  <a:lnTo>
                    <a:pt x="84200" y="147065"/>
                  </a:lnTo>
                  <a:lnTo>
                    <a:pt x="85725" y="146812"/>
                  </a:lnTo>
                  <a:lnTo>
                    <a:pt x="86741" y="146431"/>
                  </a:lnTo>
                  <a:lnTo>
                    <a:pt x="87883" y="146050"/>
                  </a:lnTo>
                  <a:lnTo>
                    <a:pt x="88645" y="145541"/>
                  </a:lnTo>
                  <a:lnTo>
                    <a:pt x="89154" y="145034"/>
                  </a:lnTo>
                  <a:lnTo>
                    <a:pt x="89535" y="144399"/>
                  </a:lnTo>
                  <a:lnTo>
                    <a:pt x="89788" y="143763"/>
                  </a:lnTo>
                  <a:lnTo>
                    <a:pt x="89788" y="116966"/>
                  </a:lnTo>
                  <a:close/>
                </a:path>
                <a:path w="336550" h="149860">
                  <a:moveTo>
                    <a:pt x="76073" y="1777"/>
                  </a:moveTo>
                  <a:lnTo>
                    <a:pt x="62611" y="1777"/>
                  </a:lnTo>
                  <a:lnTo>
                    <a:pt x="60070" y="1904"/>
                  </a:lnTo>
                  <a:lnTo>
                    <a:pt x="57657" y="2159"/>
                  </a:lnTo>
                  <a:lnTo>
                    <a:pt x="55625" y="2286"/>
                  </a:lnTo>
                  <a:lnTo>
                    <a:pt x="3556" y="84836"/>
                  </a:lnTo>
                  <a:lnTo>
                    <a:pt x="0" y="108965"/>
                  </a:lnTo>
                  <a:lnTo>
                    <a:pt x="507" y="112522"/>
                  </a:lnTo>
                  <a:lnTo>
                    <a:pt x="3556" y="116586"/>
                  </a:lnTo>
                  <a:lnTo>
                    <a:pt x="4318" y="116839"/>
                  </a:lnTo>
                  <a:lnTo>
                    <a:pt x="5206" y="116966"/>
                  </a:lnTo>
                  <a:lnTo>
                    <a:pt x="104012" y="116966"/>
                  </a:lnTo>
                  <a:lnTo>
                    <a:pt x="105029" y="115950"/>
                  </a:lnTo>
                  <a:lnTo>
                    <a:pt x="105841" y="113791"/>
                  </a:lnTo>
                  <a:lnTo>
                    <a:pt x="106552" y="112013"/>
                  </a:lnTo>
                  <a:lnTo>
                    <a:pt x="106933" y="109093"/>
                  </a:lnTo>
                  <a:lnTo>
                    <a:pt x="106933" y="101091"/>
                  </a:lnTo>
                  <a:lnTo>
                    <a:pt x="106552" y="98044"/>
                  </a:lnTo>
                  <a:lnTo>
                    <a:pt x="105663" y="96265"/>
                  </a:lnTo>
                  <a:lnTo>
                    <a:pt x="104901" y="94361"/>
                  </a:lnTo>
                  <a:lnTo>
                    <a:pt x="103886" y="93472"/>
                  </a:lnTo>
                  <a:lnTo>
                    <a:pt x="23241" y="93472"/>
                  </a:lnTo>
                  <a:lnTo>
                    <a:pt x="61341" y="27050"/>
                  </a:lnTo>
                  <a:lnTo>
                    <a:pt x="89788" y="27050"/>
                  </a:lnTo>
                  <a:lnTo>
                    <a:pt x="89725" y="5587"/>
                  </a:lnTo>
                  <a:lnTo>
                    <a:pt x="89407" y="4952"/>
                  </a:lnTo>
                  <a:lnTo>
                    <a:pt x="88645" y="4445"/>
                  </a:lnTo>
                  <a:lnTo>
                    <a:pt x="87883" y="3810"/>
                  </a:lnTo>
                  <a:lnTo>
                    <a:pt x="78739" y="2032"/>
                  </a:lnTo>
                  <a:lnTo>
                    <a:pt x="76073" y="1777"/>
                  </a:lnTo>
                  <a:close/>
                </a:path>
                <a:path w="336550" h="149860">
                  <a:moveTo>
                    <a:pt x="89788" y="27050"/>
                  </a:moveTo>
                  <a:lnTo>
                    <a:pt x="61594" y="27050"/>
                  </a:lnTo>
                  <a:lnTo>
                    <a:pt x="61594" y="93472"/>
                  </a:lnTo>
                  <a:lnTo>
                    <a:pt x="89788" y="93472"/>
                  </a:lnTo>
                  <a:lnTo>
                    <a:pt x="89788" y="27050"/>
                  </a:lnTo>
                  <a:close/>
                </a:path>
                <a:path w="336550" h="149860">
                  <a:moveTo>
                    <a:pt x="212598" y="2412"/>
                  </a:moveTo>
                  <a:lnTo>
                    <a:pt x="124587" y="2412"/>
                  </a:lnTo>
                  <a:lnTo>
                    <a:pt x="123951" y="2666"/>
                  </a:lnTo>
                  <a:lnTo>
                    <a:pt x="120767" y="20447"/>
                  </a:lnTo>
                  <a:lnTo>
                    <a:pt x="121031" y="22733"/>
                  </a:lnTo>
                  <a:lnTo>
                    <a:pt x="121793" y="24764"/>
                  </a:lnTo>
                  <a:lnTo>
                    <a:pt x="122681" y="26797"/>
                  </a:lnTo>
                  <a:lnTo>
                    <a:pt x="123825" y="27812"/>
                  </a:lnTo>
                  <a:lnTo>
                    <a:pt x="186055" y="27812"/>
                  </a:lnTo>
                  <a:lnTo>
                    <a:pt x="135000" y="140588"/>
                  </a:lnTo>
                  <a:lnTo>
                    <a:pt x="134366" y="141859"/>
                  </a:lnTo>
                  <a:lnTo>
                    <a:pt x="134112" y="142875"/>
                  </a:lnTo>
                  <a:lnTo>
                    <a:pt x="134238" y="144652"/>
                  </a:lnTo>
                  <a:lnTo>
                    <a:pt x="146431" y="147447"/>
                  </a:lnTo>
                  <a:lnTo>
                    <a:pt x="155701" y="147447"/>
                  </a:lnTo>
                  <a:lnTo>
                    <a:pt x="165481" y="145287"/>
                  </a:lnTo>
                  <a:lnTo>
                    <a:pt x="166243" y="144652"/>
                  </a:lnTo>
                  <a:lnTo>
                    <a:pt x="166750" y="143890"/>
                  </a:lnTo>
                  <a:lnTo>
                    <a:pt x="167258" y="142875"/>
                  </a:lnTo>
                  <a:lnTo>
                    <a:pt x="214756" y="32765"/>
                  </a:lnTo>
                  <a:lnTo>
                    <a:pt x="215392" y="31369"/>
                  </a:lnTo>
                  <a:lnTo>
                    <a:pt x="215900" y="29972"/>
                  </a:lnTo>
                  <a:lnTo>
                    <a:pt x="216281" y="28828"/>
                  </a:lnTo>
                  <a:lnTo>
                    <a:pt x="216788" y="27559"/>
                  </a:lnTo>
                  <a:lnTo>
                    <a:pt x="217169" y="26288"/>
                  </a:lnTo>
                  <a:lnTo>
                    <a:pt x="217677" y="23495"/>
                  </a:lnTo>
                  <a:lnTo>
                    <a:pt x="217805" y="21971"/>
                  </a:lnTo>
                  <a:lnTo>
                    <a:pt x="218058" y="20447"/>
                  </a:lnTo>
                  <a:lnTo>
                    <a:pt x="218137" y="19431"/>
                  </a:lnTo>
                  <a:lnTo>
                    <a:pt x="218058" y="9906"/>
                  </a:lnTo>
                  <a:lnTo>
                    <a:pt x="217550" y="6731"/>
                  </a:lnTo>
                  <a:lnTo>
                    <a:pt x="217169" y="5461"/>
                  </a:lnTo>
                  <a:lnTo>
                    <a:pt x="216154" y="3683"/>
                  </a:lnTo>
                  <a:lnTo>
                    <a:pt x="215392" y="3048"/>
                  </a:lnTo>
                  <a:lnTo>
                    <a:pt x="213613" y="2539"/>
                  </a:lnTo>
                  <a:lnTo>
                    <a:pt x="212598" y="2412"/>
                  </a:lnTo>
                  <a:close/>
                </a:path>
                <a:path w="336550" h="149860">
                  <a:moveTo>
                    <a:pt x="301498" y="0"/>
                  </a:moveTo>
                  <a:lnTo>
                    <a:pt x="289687" y="0"/>
                  </a:lnTo>
                  <a:lnTo>
                    <a:pt x="282067" y="1143"/>
                  </a:lnTo>
                  <a:lnTo>
                    <a:pt x="275463" y="3556"/>
                  </a:lnTo>
                  <a:lnTo>
                    <a:pt x="268986" y="5841"/>
                  </a:lnTo>
                  <a:lnTo>
                    <a:pt x="242569" y="38353"/>
                  </a:lnTo>
                  <a:lnTo>
                    <a:pt x="236910" y="88519"/>
                  </a:lnTo>
                  <a:lnTo>
                    <a:pt x="237058" y="92201"/>
                  </a:lnTo>
                  <a:lnTo>
                    <a:pt x="245999" y="130048"/>
                  </a:lnTo>
                  <a:lnTo>
                    <a:pt x="248285" y="134238"/>
                  </a:lnTo>
                  <a:lnTo>
                    <a:pt x="278638" y="149351"/>
                  </a:lnTo>
                  <a:lnTo>
                    <a:pt x="293624" y="149351"/>
                  </a:lnTo>
                  <a:lnTo>
                    <a:pt x="327532" y="130428"/>
                  </a:lnTo>
                  <a:lnTo>
                    <a:pt x="329734" y="126873"/>
                  </a:lnTo>
                  <a:lnTo>
                    <a:pt x="283463" y="126873"/>
                  </a:lnTo>
                  <a:lnTo>
                    <a:pt x="280416" y="126237"/>
                  </a:lnTo>
                  <a:lnTo>
                    <a:pt x="277749" y="124840"/>
                  </a:lnTo>
                  <a:lnTo>
                    <a:pt x="275081" y="123571"/>
                  </a:lnTo>
                  <a:lnTo>
                    <a:pt x="272923" y="121412"/>
                  </a:lnTo>
                  <a:lnTo>
                    <a:pt x="271144" y="118237"/>
                  </a:lnTo>
                  <a:lnTo>
                    <a:pt x="269367" y="115188"/>
                  </a:lnTo>
                  <a:lnTo>
                    <a:pt x="268097" y="110871"/>
                  </a:lnTo>
                  <a:lnTo>
                    <a:pt x="266319" y="100329"/>
                  </a:lnTo>
                  <a:lnTo>
                    <a:pt x="265858" y="94234"/>
                  </a:lnTo>
                  <a:lnTo>
                    <a:pt x="265811" y="85725"/>
                  </a:lnTo>
                  <a:lnTo>
                    <a:pt x="267462" y="84582"/>
                  </a:lnTo>
                  <a:lnTo>
                    <a:pt x="269113" y="83693"/>
                  </a:lnTo>
                  <a:lnTo>
                    <a:pt x="270891" y="82676"/>
                  </a:lnTo>
                  <a:lnTo>
                    <a:pt x="286385" y="78232"/>
                  </a:lnTo>
                  <a:lnTo>
                    <a:pt x="333211" y="78232"/>
                  </a:lnTo>
                  <a:lnTo>
                    <a:pt x="332486" y="75691"/>
                  </a:lnTo>
                  <a:lnTo>
                    <a:pt x="330073" y="71247"/>
                  </a:lnTo>
                  <a:lnTo>
                    <a:pt x="326770" y="67437"/>
                  </a:lnTo>
                  <a:lnTo>
                    <a:pt x="323924" y="64262"/>
                  </a:lnTo>
                  <a:lnTo>
                    <a:pt x="265302" y="64262"/>
                  </a:lnTo>
                  <a:lnTo>
                    <a:pt x="265421" y="58927"/>
                  </a:lnTo>
                  <a:lnTo>
                    <a:pt x="272923" y="34798"/>
                  </a:lnTo>
                  <a:lnTo>
                    <a:pt x="275463" y="30987"/>
                  </a:lnTo>
                  <a:lnTo>
                    <a:pt x="278892" y="27939"/>
                  </a:lnTo>
                  <a:lnTo>
                    <a:pt x="283082" y="25781"/>
                  </a:lnTo>
                  <a:lnTo>
                    <a:pt x="287274" y="23495"/>
                  </a:lnTo>
                  <a:lnTo>
                    <a:pt x="292354" y="22351"/>
                  </a:lnTo>
                  <a:lnTo>
                    <a:pt x="327035" y="22351"/>
                  </a:lnTo>
                  <a:lnTo>
                    <a:pt x="327279" y="19431"/>
                  </a:lnTo>
                  <a:lnTo>
                    <a:pt x="327279" y="11429"/>
                  </a:lnTo>
                  <a:lnTo>
                    <a:pt x="327151" y="10413"/>
                  </a:lnTo>
                  <a:lnTo>
                    <a:pt x="321437" y="3556"/>
                  </a:lnTo>
                  <a:lnTo>
                    <a:pt x="319786" y="2794"/>
                  </a:lnTo>
                  <a:lnTo>
                    <a:pt x="304292" y="126"/>
                  </a:lnTo>
                  <a:lnTo>
                    <a:pt x="301498" y="0"/>
                  </a:lnTo>
                  <a:close/>
                </a:path>
                <a:path w="336550" h="149860">
                  <a:moveTo>
                    <a:pt x="333211" y="78232"/>
                  </a:moveTo>
                  <a:lnTo>
                    <a:pt x="291973" y="78232"/>
                  </a:lnTo>
                  <a:lnTo>
                    <a:pt x="295020" y="78739"/>
                  </a:lnTo>
                  <a:lnTo>
                    <a:pt x="297433" y="79756"/>
                  </a:lnTo>
                  <a:lnTo>
                    <a:pt x="307594" y="97662"/>
                  </a:lnTo>
                  <a:lnTo>
                    <a:pt x="307495" y="105918"/>
                  </a:lnTo>
                  <a:lnTo>
                    <a:pt x="290322" y="126873"/>
                  </a:lnTo>
                  <a:lnTo>
                    <a:pt x="329734" y="126873"/>
                  </a:lnTo>
                  <a:lnTo>
                    <a:pt x="330835" y="125095"/>
                  </a:lnTo>
                  <a:lnTo>
                    <a:pt x="332994" y="118872"/>
                  </a:lnTo>
                  <a:lnTo>
                    <a:pt x="335280" y="112649"/>
                  </a:lnTo>
                  <a:lnTo>
                    <a:pt x="336423" y="105918"/>
                  </a:lnTo>
                  <a:lnTo>
                    <a:pt x="336325" y="91439"/>
                  </a:lnTo>
                  <a:lnTo>
                    <a:pt x="335661" y="86233"/>
                  </a:lnTo>
                  <a:lnTo>
                    <a:pt x="333211" y="78232"/>
                  </a:lnTo>
                  <a:close/>
                </a:path>
                <a:path w="336550" h="149860">
                  <a:moveTo>
                    <a:pt x="302513" y="55879"/>
                  </a:moveTo>
                  <a:lnTo>
                    <a:pt x="291973" y="55879"/>
                  </a:lnTo>
                  <a:lnTo>
                    <a:pt x="288798" y="56134"/>
                  </a:lnTo>
                  <a:lnTo>
                    <a:pt x="286004" y="56641"/>
                  </a:lnTo>
                  <a:lnTo>
                    <a:pt x="283082" y="57023"/>
                  </a:lnTo>
                  <a:lnTo>
                    <a:pt x="280288" y="57658"/>
                  </a:lnTo>
                  <a:lnTo>
                    <a:pt x="277875" y="58420"/>
                  </a:lnTo>
                  <a:lnTo>
                    <a:pt x="275336" y="59182"/>
                  </a:lnTo>
                  <a:lnTo>
                    <a:pt x="273050" y="60071"/>
                  </a:lnTo>
                  <a:lnTo>
                    <a:pt x="270891" y="61087"/>
                  </a:lnTo>
                  <a:lnTo>
                    <a:pt x="268858" y="62102"/>
                  </a:lnTo>
                  <a:lnTo>
                    <a:pt x="265302" y="64262"/>
                  </a:lnTo>
                  <a:lnTo>
                    <a:pt x="323924" y="64262"/>
                  </a:lnTo>
                  <a:lnTo>
                    <a:pt x="323469" y="63753"/>
                  </a:lnTo>
                  <a:lnTo>
                    <a:pt x="319150" y="60833"/>
                  </a:lnTo>
                  <a:lnTo>
                    <a:pt x="313944" y="58927"/>
                  </a:lnTo>
                  <a:lnTo>
                    <a:pt x="308737" y="56896"/>
                  </a:lnTo>
                  <a:lnTo>
                    <a:pt x="302513" y="55879"/>
                  </a:lnTo>
                  <a:close/>
                </a:path>
                <a:path w="336550" h="149860">
                  <a:moveTo>
                    <a:pt x="327035" y="22351"/>
                  </a:moveTo>
                  <a:lnTo>
                    <a:pt x="301879" y="22351"/>
                  </a:lnTo>
                  <a:lnTo>
                    <a:pt x="305054" y="22606"/>
                  </a:lnTo>
                  <a:lnTo>
                    <a:pt x="307720" y="22987"/>
                  </a:lnTo>
                  <a:lnTo>
                    <a:pt x="310514" y="23495"/>
                  </a:lnTo>
                  <a:lnTo>
                    <a:pt x="312800" y="24002"/>
                  </a:lnTo>
                  <a:lnTo>
                    <a:pt x="314832" y="24637"/>
                  </a:lnTo>
                  <a:lnTo>
                    <a:pt x="316864" y="25146"/>
                  </a:lnTo>
                  <a:lnTo>
                    <a:pt x="320039" y="26288"/>
                  </a:lnTo>
                  <a:lnTo>
                    <a:pt x="321437" y="26670"/>
                  </a:lnTo>
                  <a:lnTo>
                    <a:pt x="322580" y="26924"/>
                  </a:lnTo>
                  <a:lnTo>
                    <a:pt x="324231" y="26924"/>
                  </a:lnTo>
                  <a:lnTo>
                    <a:pt x="324866" y="26797"/>
                  </a:lnTo>
                  <a:lnTo>
                    <a:pt x="325881" y="26035"/>
                  </a:lnTo>
                  <a:lnTo>
                    <a:pt x="326263" y="25400"/>
                  </a:lnTo>
                  <a:lnTo>
                    <a:pt x="326517" y="24511"/>
                  </a:lnTo>
                  <a:lnTo>
                    <a:pt x="326898" y="23749"/>
                  </a:lnTo>
                  <a:lnTo>
                    <a:pt x="327035" y="22351"/>
                  </a:lnTo>
                  <a:close/>
                </a:path>
              </a:pathLst>
            </a:custGeom>
            <a:solidFill>
              <a:srgbClr val="6D747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" name="object 74"/>
            <p:cNvSpPr/>
            <p:nvPr/>
          </p:nvSpPr>
          <p:spPr>
            <a:xfrm>
              <a:off x="2647670" y="3247643"/>
              <a:ext cx="443486" cy="164083"/>
            </a:xfrm>
            <a:prstGeom prst="rect">
              <a:avLst/>
            </a:prstGeom>
            <a:blipFill>
              <a:blip r:embed="rId4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5" name="object 75"/>
            <p:cNvSpPr/>
            <p:nvPr/>
          </p:nvSpPr>
          <p:spPr>
            <a:xfrm>
              <a:off x="3156838" y="3262249"/>
              <a:ext cx="96900" cy="146812"/>
            </a:xfrm>
            <a:prstGeom prst="rect">
              <a:avLst/>
            </a:prstGeom>
            <a:blipFill>
              <a:blip r:embed="rId5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" name="object 76"/>
            <p:cNvSpPr/>
            <p:nvPr/>
          </p:nvSpPr>
          <p:spPr>
            <a:xfrm>
              <a:off x="3326638" y="3247643"/>
              <a:ext cx="538099" cy="201802"/>
            </a:xfrm>
            <a:prstGeom prst="rect">
              <a:avLst/>
            </a:prstGeom>
            <a:blipFill>
              <a:blip r:embed="rId5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7" name="object 77"/>
            <p:cNvSpPr/>
            <p:nvPr/>
          </p:nvSpPr>
          <p:spPr>
            <a:xfrm>
              <a:off x="256006" y="3250437"/>
              <a:ext cx="4075429" cy="435609"/>
            </a:xfrm>
            <a:custGeom>
              <a:avLst/>
              <a:gdLst/>
              <a:ahLst/>
              <a:cxnLst/>
              <a:rect l="l" t="t" r="r" b="b"/>
              <a:pathLst>
                <a:path w="4075429" h="435610">
                  <a:moveTo>
                    <a:pt x="56591" y="345186"/>
                  </a:moveTo>
                  <a:lnTo>
                    <a:pt x="53822" y="338455"/>
                  </a:lnTo>
                  <a:lnTo>
                    <a:pt x="42735" y="327418"/>
                  </a:lnTo>
                  <a:lnTo>
                    <a:pt x="36055" y="324739"/>
                  </a:lnTo>
                  <a:lnTo>
                    <a:pt x="20510" y="324739"/>
                  </a:lnTo>
                  <a:lnTo>
                    <a:pt x="13868" y="327418"/>
                  </a:lnTo>
                  <a:lnTo>
                    <a:pt x="2781" y="338455"/>
                  </a:lnTo>
                  <a:lnTo>
                    <a:pt x="0" y="345186"/>
                  </a:lnTo>
                  <a:lnTo>
                    <a:pt x="0" y="360807"/>
                  </a:lnTo>
                  <a:lnTo>
                    <a:pt x="2781" y="367411"/>
                  </a:lnTo>
                  <a:lnTo>
                    <a:pt x="13868" y="378587"/>
                  </a:lnTo>
                  <a:lnTo>
                    <a:pt x="20510" y="381254"/>
                  </a:lnTo>
                  <a:lnTo>
                    <a:pt x="36055" y="381254"/>
                  </a:lnTo>
                  <a:lnTo>
                    <a:pt x="42735" y="378587"/>
                  </a:lnTo>
                  <a:lnTo>
                    <a:pt x="53822" y="367411"/>
                  </a:lnTo>
                  <a:lnTo>
                    <a:pt x="56591" y="360807"/>
                  </a:lnTo>
                  <a:lnTo>
                    <a:pt x="56591" y="345186"/>
                  </a:lnTo>
                  <a:close/>
                </a:path>
                <a:path w="4075429" h="435610">
                  <a:moveTo>
                    <a:pt x="437261" y="305054"/>
                  </a:moveTo>
                  <a:lnTo>
                    <a:pt x="431647" y="288683"/>
                  </a:lnTo>
                  <a:lnTo>
                    <a:pt x="343725" y="288683"/>
                  </a:lnTo>
                  <a:lnTo>
                    <a:pt x="339775" y="305689"/>
                  </a:lnTo>
                  <a:lnTo>
                    <a:pt x="340169" y="308991"/>
                  </a:lnTo>
                  <a:lnTo>
                    <a:pt x="341731" y="313055"/>
                  </a:lnTo>
                  <a:lnTo>
                    <a:pt x="342900" y="314083"/>
                  </a:lnTo>
                  <a:lnTo>
                    <a:pt x="405193" y="314083"/>
                  </a:lnTo>
                  <a:lnTo>
                    <a:pt x="354063" y="426847"/>
                  </a:lnTo>
                  <a:lnTo>
                    <a:pt x="353466" y="428117"/>
                  </a:lnTo>
                  <a:lnTo>
                    <a:pt x="353212" y="429133"/>
                  </a:lnTo>
                  <a:lnTo>
                    <a:pt x="353352" y="430911"/>
                  </a:lnTo>
                  <a:lnTo>
                    <a:pt x="365518" y="433705"/>
                  </a:lnTo>
                  <a:lnTo>
                    <a:pt x="374802" y="433705"/>
                  </a:lnTo>
                  <a:lnTo>
                    <a:pt x="434467" y="317627"/>
                  </a:lnTo>
                  <a:lnTo>
                    <a:pt x="436956" y="308229"/>
                  </a:lnTo>
                  <a:lnTo>
                    <a:pt x="437261" y="305054"/>
                  </a:lnTo>
                  <a:close/>
                </a:path>
                <a:path w="4075429" h="435610">
                  <a:moveTo>
                    <a:pt x="553173" y="425196"/>
                  </a:moveTo>
                  <a:lnTo>
                    <a:pt x="553161" y="417322"/>
                  </a:lnTo>
                  <a:lnTo>
                    <a:pt x="552932" y="415798"/>
                  </a:lnTo>
                  <a:lnTo>
                    <a:pt x="552716" y="414147"/>
                  </a:lnTo>
                  <a:lnTo>
                    <a:pt x="552373" y="413004"/>
                  </a:lnTo>
                  <a:lnTo>
                    <a:pt x="551929" y="412115"/>
                  </a:lnTo>
                  <a:lnTo>
                    <a:pt x="551484" y="411099"/>
                  </a:lnTo>
                  <a:lnTo>
                    <a:pt x="550938" y="410464"/>
                  </a:lnTo>
                  <a:lnTo>
                    <a:pt x="550316" y="409956"/>
                  </a:lnTo>
                  <a:lnTo>
                    <a:pt x="549681" y="409575"/>
                  </a:lnTo>
                  <a:lnTo>
                    <a:pt x="548995" y="409321"/>
                  </a:lnTo>
                  <a:lnTo>
                    <a:pt x="491324" y="409321"/>
                  </a:lnTo>
                  <a:lnTo>
                    <a:pt x="508177" y="392049"/>
                  </a:lnTo>
                  <a:lnTo>
                    <a:pt x="533730" y="363474"/>
                  </a:lnTo>
                  <a:lnTo>
                    <a:pt x="547471" y="328676"/>
                  </a:lnTo>
                  <a:lnTo>
                    <a:pt x="547370" y="318020"/>
                  </a:lnTo>
                  <a:lnTo>
                    <a:pt x="546557" y="313563"/>
                  </a:lnTo>
                  <a:lnTo>
                    <a:pt x="546150" y="312547"/>
                  </a:lnTo>
                  <a:lnTo>
                    <a:pt x="544728" y="308864"/>
                  </a:lnTo>
                  <a:lnTo>
                    <a:pt x="510222" y="286143"/>
                  </a:lnTo>
                  <a:lnTo>
                    <a:pt x="497941" y="286143"/>
                  </a:lnTo>
                  <a:lnTo>
                    <a:pt x="461645" y="299085"/>
                  </a:lnTo>
                  <a:lnTo>
                    <a:pt x="459105" y="313563"/>
                  </a:lnTo>
                  <a:lnTo>
                    <a:pt x="459219" y="315341"/>
                  </a:lnTo>
                  <a:lnTo>
                    <a:pt x="462292" y="323481"/>
                  </a:lnTo>
                  <a:lnTo>
                    <a:pt x="463931" y="323481"/>
                  </a:lnTo>
                  <a:lnTo>
                    <a:pt x="465277" y="322961"/>
                  </a:lnTo>
                  <a:lnTo>
                    <a:pt x="466991" y="321691"/>
                  </a:lnTo>
                  <a:lnTo>
                    <a:pt x="468693" y="320548"/>
                  </a:lnTo>
                  <a:lnTo>
                    <a:pt x="470839" y="319278"/>
                  </a:lnTo>
                  <a:lnTo>
                    <a:pt x="473405" y="318020"/>
                  </a:lnTo>
                  <a:lnTo>
                    <a:pt x="475970" y="316611"/>
                  </a:lnTo>
                  <a:lnTo>
                    <a:pt x="478955" y="315341"/>
                  </a:lnTo>
                  <a:lnTo>
                    <a:pt x="485724" y="313055"/>
                  </a:lnTo>
                  <a:lnTo>
                    <a:pt x="489610" y="312547"/>
                  </a:lnTo>
                  <a:lnTo>
                    <a:pt x="497128" y="312547"/>
                  </a:lnTo>
                  <a:lnTo>
                    <a:pt x="511352" y="323608"/>
                  </a:lnTo>
                  <a:lnTo>
                    <a:pt x="512140" y="325755"/>
                  </a:lnTo>
                  <a:lnTo>
                    <a:pt x="512533" y="328041"/>
                  </a:lnTo>
                  <a:lnTo>
                    <a:pt x="512533" y="333248"/>
                  </a:lnTo>
                  <a:lnTo>
                    <a:pt x="512216" y="336042"/>
                  </a:lnTo>
                  <a:lnTo>
                    <a:pt x="511581" y="338963"/>
                  </a:lnTo>
                  <a:lnTo>
                    <a:pt x="510946" y="342011"/>
                  </a:lnTo>
                  <a:lnTo>
                    <a:pt x="509778" y="345186"/>
                  </a:lnTo>
                  <a:lnTo>
                    <a:pt x="506349" y="352298"/>
                  </a:lnTo>
                  <a:lnTo>
                    <a:pt x="503974" y="356235"/>
                  </a:lnTo>
                  <a:lnTo>
                    <a:pt x="500926" y="360426"/>
                  </a:lnTo>
                  <a:lnTo>
                    <a:pt x="497865" y="364744"/>
                  </a:lnTo>
                  <a:lnTo>
                    <a:pt x="493852" y="369443"/>
                  </a:lnTo>
                  <a:lnTo>
                    <a:pt x="463867" y="401447"/>
                  </a:lnTo>
                  <a:lnTo>
                    <a:pt x="462368" y="403098"/>
                  </a:lnTo>
                  <a:lnTo>
                    <a:pt x="456387" y="423418"/>
                  </a:lnTo>
                  <a:lnTo>
                    <a:pt x="456552" y="425577"/>
                  </a:lnTo>
                  <a:lnTo>
                    <a:pt x="464007" y="433070"/>
                  </a:lnTo>
                  <a:lnTo>
                    <a:pt x="549440" y="433070"/>
                  </a:lnTo>
                  <a:lnTo>
                    <a:pt x="550113" y="432943"/>
                  </a:lnTo>
                  <a:lnTo>
                    <a:pt x="550697" y="432435"/>
                  </a:lnTo>
                  <a:lnTo>
                    <a:pt x="551294" y="432054"/>
                  </a:lnTo>
                  <a:lnTo>
                    <a:pt x="551776" y="431419"/>
                  </a:lnTo>
                  <a:lnTo>
                    <a:pt x="552526" y="429387"/>
                  </a:lnTo>
                  <a:lnTo>
                    <a:pt x="552805" y="428244"/>
                  </a:lnTo>
                  <a:lnTo>
                    <a:pt x="553173" y="425196"/>
                  </a:lnTo>
                  <a:close/>
                </a:path>
                <a:path w="4075429" h="435610">
                  <a:moveTo>
                    <a:pt x="671969" y="361442"/>
                  </a:moveTo>
                  <a:lnTo>
                    <a:pt x="668274" y="319913"/>
                  </a:lnTo>
                  <a:lnTo>
                    <a:pt x="663879" y="309257"/>
                  </a:lnTo>
                  <a:lnTo>
                    <a:pt x="658037" y="299466"/>
                  </a:lnTo>
                  <a:lnTo>
                    <a:pt x="652894" y="294513"/>
                  </a:lnTo>
                  <a:lnTo>
                    <a:pt x="646379" y="291211"/>
                  </a:lnTo>
                  <a:lnTo>
                    <a:pt x="642378" y="289115"/>
                  </a:lnTo>
                  <a:lnTo>
                    <a:pt x="642378" y="368757"/>
                  </a:lnTo>
                  <a:lnTo>
                    <a:pt x="642289" y="372618"/>
                  </a:lnTo>
                  <a:lnTo>
                    <a:pt x="637844" y="399669"/>
                  </a:lnTo>
                  <a:lnTo>
                    <a:pt x="636727" y="402590"/>
                  </a:lnTo>
                  <a:lnTo>
                    <a:pt x="622998" y="412369"/>
                  </a:lnTo>
                  <a:lnTo>
                    <a:pt x="616216" y="412369"/>
                  </a:lnTo>
                  <a:lnTo>
                    <a:pt x="598627" y="374027"/>
                  </a:lnTo>
                  <a:lnTo>
                    <a:pt x="598398" y="367309"/>
                  </a:lnTo>
                  <a:lnTo>
                    <a:pt x="598436" y="348881"/>
                  </a:lnTo>
                  <a:lnTo>
                    <a:pt x="602843" y="322072"/>
                  </a:lnTo>
                  <a:lnTo>
                    <a:pt x="604520" y="317754"/>
                  </a:lnTo>
                  <a:lnTo>
                    <a:pt x="606793" y="314579"/>
                  </a:lnTo>
                  <a:lnTo>
                    <a:pt x="609650" y="312547"/>
                  </a:lnTo>
                  <a:lnTo>
                    <a:pt x="612521" y="310388"/>
                  </a:lnTo>
                  <a:lnTo>
                    <a:pt x="616153" y="309257"/>
                  </a:lnTo>
                  <a:lnTo>
                    <a:pt x="623074" y="309257"/>
                  </a:lnTo>
                  <a:lnTo>
                    <a:pt x="642226" y="348881"/>
                  </a:lnTo>
                  <a:lnTo>
                    <a:pt x="642378" y="368757"/>
                  </a:lnTo>
                  <a:lnTo>
                    <a:pt x="642378" y="289115"/>
                  </a:lnTo>
                  <a:lnTo>
                    <a:pt x="639864" y="287794"/>
                  </a:lnTo>
                  <a:lnTo>
                    <a:pt x="631659" y="286143"/>
                  </a:lnTo>
                  <a:lnTo>
                    <a:pt x="612089" y="286143"/>
                  </a:lnTo>
                  <a:lnTo>
                    <a:pt x="577799" y="311594"/>
                  </a:lnTo>
                  <a:lnTo>
                    <a:pt x="568921" y="353060"/>
                  </a:lnTo>
                  <a:lnTo>
                    <a:pt x="568833" y="367309"/>
                  </a:lnTo>
                  <a:lnTo>
                    <a:pt x="568883" y="369900"/>
                  </a:lnTo>
                  <a:lnTo>
                    <a:pt x="575208" y="409575"/>
                  </a:lnTo>
                  <a:lnTo>
                    <a:pt x="594423" y="430530"/>
                  </a:lnTo>
                  <a:lnTo>
                    <a:pt x="600887" y="433959"/>
                  </a:lnTo>
                  <a:lnTo>
                    <a:pt x="609079" y="435610"/>
                  </a:lnTo>
                  <a:lnTo>
                    <a:pt x="628726" y="435610"/>
                  </a:lnTo>
                  <a:lnTo>
                    <a:pt x="636968" y="433959"/>
                  </a:lnTo>
                  <a:lnTo>
                    <a:pt x="643699" y="430403"/>
                  </a:lnTo>
                  <a:lnTo>
                    <a:pt x="650430" y="426974"/>
                  </a:lnTo>
                  <a:lnTo>
                    <a:pt x="669201" y="391541"/>
                  </a:lnTo>
                  <a:lnTo>
                    <a:pt x="671842" y="367309"/>
                  </a:lnTo>
                  <a:lnTo>
                    <a:pt x="671969" y="361442"/>
                  </a:lnTo>
                  <a:close/>
                </a:path>
                <a:path w="4075429" h="435610">
                  <a:moveTo>
                    <a:pt x="3779418" y="113030"/>
                  </a:moveTo>
                  <a:lnTo>
                    <a:pt x="3779037" y="109982"/>
                  </a:lnTo>
                  <a:lnTo>
                    <a:pt x="3778148" y="108204"/>
                  </a:lnTo>
                  <a:lnTo>
                    <a:pt x="3777386" y="106299"/>
                  </a:lnTo>
                  <a:lnTo>
                    <a:pt x="3776370" y="105410"/>
                  </a:lnTo>
                  <a:lnTo>
                    <a:pt x="3762273" y="105410"/>
                  </a:lnTo>
                  <a:lnTo>
                    <a:pt x="3762273" y="38989"/>
                  </a:lnTo>
                  <a:lnTo>
                    <a:pt x="3762210" y="17526"/>
                  </a:lnTo>
                  <a:lnTo>
                    <a:pt x="3761892" y="16891"/>
                  </a:lnTo>
                  <a:lnTo>
                    <a:pt x="3761130" y="16383"/>
                  </a:lnTo>
                  <a:lnTo>
                    <a:pt x="3760368" y="15748"/>
                  </a:lnTo>
                  <a:lnTo>
                    <a:pt x="3751224" y="13970"/>
                  </a:lnTo>
                  <a:lnTo>
                    <a:pt x="3748557" y="13716"/>
                  </a:lnTo>
                  <a:lnTo>
                    <a:pt x="3735095" y="13716"/>
                  </a:lnTo>
                  <a:lnTo>
                    <a:pt x="3734079" y="13766"/>
                  </a:lnTo>
                  <a:lnTo>
                    <a:pt x="3734079" y="38989"/>
                  </a:lnTo>
                  <a:lnTo>
                    <a:pt x="3734079" y="105410"/>
                  </a:lnTo>
                  <a:lnTo>
                    <a:pt x="3695725" y="105410"/>
                  </a:lnTo>
                  <a:lnTo>
                    <a:pt x="3733825" y="38989"/>
                  </a:lnTo>
                  <a:lnTo>
                    <a:pt x="3734079" y="38989"/>
                  </a:lnTo>
                  <a:lnTo>
                    <a:pt x="3734079" y="13766"/>
                  </a:lnTo>
                  <a:lnTo>
                    <a:pt x="3732555" y="13843"/>
                  </a:lnTo>
                  <a:lnTo>
                    <a:pt x="3730142" y="14097"/>
                  </a:lnTo>
                  <a:lnTo>
                    <a:pt x="3728110" y="14224"/>
                  </a:lnTo>
                  <a:lnTo>
                    <a:pt x="3676040" y="96774"/>
                  </a:lnTo>
                  <a:lnTo>
                    <a:pt x="3672484" y="120904"/>
                  </a:lnTo>
                  <a:lnTo>
                    <a:pt x="3672992" y="124460"/>
                  </a:lnTo>
                  <a:lnTo>
                    <a:pt x="3676040" y="128524"/>
                  </a:lnTo>
                  <a:lnTo>
                    <a:pt x="3676802" y="128778"/>
                  </a:lnTo>
                  <a:lnTo>
                    <a:pt x="3677691" y="128905"/>
                  </a:lnTo>
                  <a:lnTo>
                    <a:pt x="3734079" y="128905"/>
                  </a:lnTo>
                  <a:lnTo>
                    <a:pt x="3734206" y="156337"/>
                  </a:lnTo>
                  <a:lnTo>
                    <a:pt x="3741191" y="159131"/>
                  </a:lnTo>
                  <a:lnTo>
                    <a:pt x="3743096" y="159385"/>
                  </a:lnTo>
                  <a:lnTo>
                    <a:pt x="3753129" y="159385"/>
                  </a:lnTo>
                  <a:lnTo>
                    <a:pt x="3754907" y="159131"/>
                  </a:lnTo>
                  <a:lnTo>
                    <a:pt x="3756685" y="159004"/>
                  </a:lnTo>
                  <a:lnTo>
                    <a:pt x="3758209" y="158750"/>
                  </a:lnTo>
                  <a:lnTo>
                    <a:pt x="3759225" y="158369"/>
                  </a:lnTo>
                  <a:lnTo>
                    <a:pt x="3760368" y="157988"/>
                  </a:lnTo>
                  <a:lnTo>
                    <a:pt x="3761130" y="157480"/>
                  </a:lnTo>
                  <a:lnTo>
                    <a:pt x="3761638" y="156972"/>
                  </a:lnTo>
                  <a:lnTo>
                    <a:pt x="3762019" y="156337"/>
                  </a:lnTo>
                  <a:lnTo>
                    <a:pt x="3762273" y="155702"/>
                  </a:lnTo>
                  <a:lnTo>
                    <a:pt x="3762273" y="128905"/>
                  </a:lnTo>
                  <a:lnTo>
                    <a:pt x="3776497" y="128905"/>
                  </a:lnTo>
                  <a:lnTo>
                    <a:pt x="3777513" y="127889"/>
                  </a:lnTo>
                  <a:lnTo>
                    <a:pt x="3778326" y="125730"/>
                  </a:lnTo>
                  <a:lnTo>
                    <a:pt x="3779037" y="123952"/>
                  </a:lnTo>
                  <a:lnTo>
                    <a:pt x="3779418" y="121031"/>
                  </a:lnTo>
                  <a:lnTo>
                    <a:pt x="3779418" y="113030"/>
                  </a:lnTo>
                  <a:close/>
                </a:path>
                <a:path w="4075429" h="435610">
                  <a:moveTo>
                    <a:pt x="3890543" y="21844"/>
                  </a:moveTo>
                  <a:lnTo>
                    <a:pt x="3885082" y="14351"/>
                  </a:lnTo>
                  <a:lnTo>
                    <a:pt x="3797071" y="14351"/>
                  </a:lnTo>
                  <a:lnTo>
                    <a:pt x="3793248" y="32385"/>
                  </a:lnTo>
                  <a:lnTo>
                    <a:pt x="3793515" y="34671"/>
                  </a:lnTo>
                  <a:lnTo>
                    <a:pt x="3794277" y="36703"/>
                  </a:lnTo>
                  <a:lnTo>
                    <a:pt x="3795166" y="38735"/>
                  </a:lnTo>
                  <a:lnTo>
                    <a:pt x="3796309" y="39751"/>
                  </a:lnTo>
                  <a:lnTo>
                    <a:pt x="3858539" y="39751"/>
                  </a:lnTo>
                  <a:lnTo>
                    <a:pt x="3807485" y="152527"/>
                  </a:lnTo>
                  <a:lnTo>
                    <a:pt x="3806850" y="153797"/>
                  </a:lnTo>
                  <a:lnTo>
                    <a:pt x="3806596" y="154813"/>
                  </a:lnTo>
                  <a:lnTo>
                    <a:pt x="3806723" y="156591"/>
                  </a:lnTo>
                  <a:lnTo>
                    <a:pt x="3818915" y="159385"/>
                  </a:lnTo>
                  <a:lnTo>
                    <a:pt x="3828186" y="159385"/>
                  </a:lnTo>
                  <a:lnTo>
                    <a:pt x="3837965" y="157226"/>
                  </a:lnTo>
                  <a:lnTo>
                    <a:pt x="3838727" y="156591"/>
                  </a:lnTo>
                  <a:lnTo>
                    <a:pt x="3839235" y="155829"/>
                  </a:lnTo>
                  <a:lnTo>
                    <a:pt x="3839743" y="154813"/>
                  </a:lnTo>
                  <a:lnTo>
                    <a:pt x="3887241" y="44704"/>
                  </a:lnTo>
                  <a:lnTo>
                    <a:pt x="3887876" y="43307"/>
                  </a:lnTo>
                  <a:lnTo>
                    <a:pt x="3888384" y="41910"/>
                  </a:lnTo>
                  <a:lnTo>
                    <a:pt x="3888765" y="40767"/>
                  </a:lnTo>
                  <a:lnTo>
                    <a:pt x="3889273" y="39497"/>
                  </a:lnTo>
                  <a:lnTo>
                    <a:pt x="3889654" y="38227"/>
                  </a:lnTo>
                  <a:lnTo>
                    <a:pt x="3890162" y="35433"/>
                  </a:lnTo>
                  <a:lnTo>
                    <a:pt x="3890289" y="33909"/>
                  </a:lnTo>
                  <a:lnTo>
                    <a:pt x="3890543" y="32385"/>
                  </a:lnTo>
                  <a:lnTo>
                    <a:pt x="3890543" y="21844"/>
                  </a:lnTo>
                  <a:close/>
                </a:path>
                <a:path w="4075429" h="435610">
                  <a:moveTo>
                    <a:pt x="4008907" y="115951"/>
                  </a:moveTo>
                  <a:lnTo>
                    <a:pt x="4008272" y="112141"/>
                  </a:lnTo>
                  <a:lnTo>
                    <a:pt x="4006875" y="108712"/>
                  </a:lnTo>
                  <a:lnTo>
                    <a:pt x="4005605" y="105156"/>
                  </a:lnTo>
                  <a:lnTo>
                    <a:pt x="4003700" y="101854"/>
                  </a:lnTo>
                  <a:lnTo>
                    <a:pt x="4000995" y="98425"/>
                  </a:lnTo>
                  <a:lnTo>
                    <a:pt x="3999636" y="96647"/>
                  </a:lnTo>
                  <a:lnTo>
                    <a:pt x="3980078" y="82550"/>
                  </a:lnTo>
                  <a:lnTo>
                    <a:pt x="3984015" y="80391"/>
                  </a:lnTo>
                  <a:lnTo>
                    <a:pt x="3987444" y="77978"/>
                  </a:lnTo>
                  <a:lnTo>
                    <a:pt x="3993540" y="72644"/>
                  </a:lnTo>
                  <a:lnTo>
                    <a:pt x="3993769" y="72390"/>
                  </a:lnTo>
                  <a:lnTo>
                    <a:pt x="3996080" y="69850"/>
                  </a:lnTo>
                  <a:lnTo>
                    <a:pt x="3998112" y="66929"/>
                  </a:lnTo>
                  <a:lnTo>
                    <a:pt x="4000271" y="63881"/>
                  </a:lnTo>
                  <a:lnTo>
                    <a:pt x="4001922" y="60833"/>
                  </a:lnTo>
                  <a:lnTo>
                    <a:pt x="4004157" y="54356"/>
                  </a:lnTo>
                  <a:lnTo>
                    <a:pt x="4004233" y="53975"/>
                  </a:lnTo>
                  <a:lnTo>
                    <a:pt x="4004716" y="50800"/>
                  </a:lnTo>
                  <a:lnTo>
                    <a:pt x="4004716" y="42037"/>
                  </a:lnTo>
                  <a:lnTo>
                    <a:pt x="4003827" y="37211"/>
                  </a:lnTo>
                  <a:lnTo>
                    <a:pt x="4002316" y="33147"/>
                  </a:lnTo>
                  <a:lnTo>
                    <a:pt x="4002176" y="32766"/>
                  </a:lnTo>
                  <a:lnTo>
                    <a:pt x="3980078" y="14351"/>
                  </a:lnTo>
                  <a:lnTo>
                    <a:pt x="3979824" y="14274"/>
                  </a:lnTo>
                  <a:lnTo>
                    <a:pt x="3979824" y="119253"/>
                  </a:lnTo>
                  <a:lnTo>
                    <a:pt x="3979761" y="127635"/>
                  </a:lnTo>
                  <a:lnTo>
                    <a:pt x="3978046" y="131826"/>
                  </a:lnTo>
                  <a:lnTo>
                    <a:pt x="3974490" y="135001"/>
                  </a:lnTo>
                  <a:lnTo>
                    <a:pt x="3970807" y="138176"/>
                  </a:lnTo>
                  <a:lnTo>
                    <a:pt x="3965346" y="139700"/>
                  </a:lnTo>
                  <a:lnTo>
                    <a:pt x="3950614" y="139700"/>
                  </a:lnTo>
                  <a:lnTo>
                    <a:pt x="3945026" y="138176"/>
                  </a:lnTo>
                  <a:lnTo>
                    <a:pt x="3941343" y="135128"/>
                  </a:lnTo>
                  <a:lnTo>
                    <a:pt x="3937533" y="132080"/>
                  </a:lnTo>
                  <a:lnTo>
                    <a:pt x="3935628" y="127635"/>
                  </a:lnTo>
                  <a:lnTo>
                    <a:pt x="3935628" y="119253"/>
                  </a:lnTo>
                  <a:lnTo>
                    <a:pt x="3940835" y="108077"/>
                  </a:lnTo>
                  <a:lnTo>
                    <a:pt x="3942486" y="106045"/>
                  </a:lnTo>
                  <a:lnTo>
                    <a:pt x="3944645" y="104013"/>
                  </a:lnTo>
                  <a:lnTo>
                    <a:pt x="3947312" y="102235"/>
                  </a:lnTo>
                  <a:lnTo>
                    <a:pt x="3949852" y="100330"/>
                  </a:lnTo>
                  <a:lnTo>
                    <a:pt x="3952900" y="98425"/>
                  </a:lnTo>
                  <a:lnTo>
                    <a:pt x="3956329" y="96647"/>
                  </a:lnTo>
                  <a:lnTo>
                    <a:pt x="3960266" y="98552"/>
                  </a:lnTo>
                  <a:lnTo>
                    <a:pt x="3974109" y="108077"/>
                  </a:lnTo>
                  <a:lnTo>
                    <a:pt x="3976141" y="110109"/>
                  </a:lnTo>
                  <a:lnTo>
                    <a:pt x="3977538" y="112268"/>
                  </a:lnTo>
                  <a:lnTo>
                    <a:pt x="3978427" y="114554"/>
                  </a:lnTo>
                  <a:lnTo>
                    <a:pt x="3979443" y="116840"/>
                  </a:lnTo>
                  <a:lnTo>
                    <a:pt x="3979824" y="119253"/>
                  </a:lnTo>
                  <a:lnTo>
                    <a:pt x="3979824" y="14274"/>
                  </a:lnTo>
                  <a:lnTo>
                    <a:pt x="3976522" y="13246"/>
                  </a:lnTo>
                  <a:lnTo>
                    <a:pt x="3976522" y="47371"/>
                  </a:lnTo>
                  <a:lnTo>
                    <a:pt x="3976420" y="54610"/>
                  </a:lnTo>
                  <a:lnTo>
                    <a:pt x="3974998" y="58420"/>
                  </a:lnTo>
                  <a:lnTo>
                    <a:pt x="3969156" y="65786"/>
                  </a:lnTo>
                  <a:lnTo>
                    <a:pt x="3964965" y="69215"/>
                  </a:lnTo>
                  <a:lnTo>
                    <a:pt x="3959504" y="72390"/>
                  </a:lnTo>
                  <a:lnTo>
                    <a:pt x="3955948" y="70485"/>
                  </a:lnTo>
                  <a:lnTo>
                    <a:pt x="3939184" y="51816"/>
                  </a:lnTo>
                  <a:lnTo>
                    <a:pt x="3939184" y="44323"/>
                  </a:lnTo>
                  <a:lnTo>
                    <a:pt x="3940708" y="40386"/>
                  </a:lnTo>
                  <a:lnTo>
                    <a:pt x="3943756" y="37465"/>
                  </a:lnTo>
                  <a:lnTo>
                    <a:pt x="3946804" y="34671"/>
                  </a:lnTo>
                  <a:lnTo>
                    <a:pt x="3951376" y="33147"/>
                  </a:lnTo>
                  <a:lnTo>
                    <a:pt x="3960901" y="33147"/>
                  </a:lnTo>
                  <a:lnTo>
                    <a:pt x="3975379" y="42926"/>
                  </a:lnTo>
                  <a:lnTo>
                    <a:pt x="3976141" y="44958"/>
                  </a:lnTo>
                  <a:lnTo>
                    <a:pt x="3976522" y="47371"/>
                  </a:lnTo>
                  <a:lnTo>
                    <a:pt x="3976522" y="13246"/>
                  </a:lnTo>
                  <a:lnTo>
                    <a:pt x="3974363" y="12573"/>
                  </a:lnTo>
                  <a:lnTo>
                    <a:pt x="3967505" y="11811"/>
                  </a:lnTo>
                  <a:lnTo>
                    <a:pt x="3951503" y="11811"/>
                  </a:lnTo>
                  <a:lnTo>
                    <a:pt x="3944391" y="12700"/>
                  </a:lnTo>
                  <a:lnTo>
                    <a:pt x="3938295" y="14605"/>
                  </a:lnTo>
                  <a:lnTo>
                    <a:pt x="3932199" y="16383"/>
                  </a:lnTo>
                  <a:lnTo>
                    <a:pt x="3910863" y="54610"/>
                  </a:lnTo>
                  <a:lnTo>
                    <a:pt x="3911447" y="58039"/>
                  </a:lnTo>
                  <a:lnTo>
                    <a:pt x="3935501" y="85852"/>
                  </a:lnTo>
                  <a:lnTo>
                    <a:pt x="3930802" y="88392"/>
                  </a:lnTo>
                  <a:lnTo>
                    <a:pt x="3906875" y="119253"/>
                  </a:lnTo>
                  <a:lnTo>
                    <a:pt x="3906799" y="129921"/>
                  </a:lnTo>
                  <a:lnTo>
                    <a:pt x="3907815" y="135255"/>
                  </a:lnTo>
                  <a:lnTo>
                    <a:pt x="3940962" y="160528"/>
                  </a:lnTo>
                  <a:lnTo>
                    <a:pt x="3948074" y="161290"/>
                  </a:lnTo>
                  <a:lnTo>
                    <a:pt x="3964838" y="161290"/>
                  </a:lnTo>
                  <a:lnTo>
                    <a:pt x="4003192" y="142748"/>
                  </a:lnTo>
                  <a:lnTo>
                    <a:pt x="4004526" y="139700"/>
                  </a:lnTo>
                  <a:lnTo>
                    <a:pt x="4007764" y="132461"/>
                  </a:lnTo>
                  <a:lnTo>
                    <a:pt x="4008907" y="126619"/>
                  </a:lnTo>
                  <a:lnTo>
                    <a:pt x="4008907" y="115951"/>
                  </a:lnTo>
                  <a:close/>
                </a:path>
                <a:path w="4075429" h="435610">
                  <a:moveTo>
                    <a:pt x="4074947" y="98679"/>
                  </a:moveTo>
                  <a:lnTo>
                    <a:pt x="4068851" y="49784"/>
                  </a:lnTo>
                  <a:lnTo>
                    <a:pt x="4051325" y="2413"/>
                  </a:lnTo>
                  <a:lnTo>
                    <a:pt x="4033926" y="0"/>
                  </a:lnTo>
                  <a:lnTo>
                    <a:pt x="4029227" y="889"/>
                  </a:lnTo>
                  <a:lnTo>
                    <a:pt x="4026814" y="2540"/>
                  </a:lnTo>
                  <a:lnTo>
                    <a:pt x="4026814" y="5080"/>
                  </a:lnTo>
                  <a:lnTo>
                    <a:pt x="4031589" y="17056"/>
                  </a:lnTo>
                  <a:lnTo>
                    <a:pt x="4035437" y="28194"/>
                  </a:lnTo>
                  <a:lnTo>
                    <a:pt x="4045013" y="74472"/>
                  </a:lnTo>
                  <a:lnTo>
                    <a:pt x="4046245" y="98552"/>
                  </a:lnTo>
                  <a:lnTo>
                    <a:pt x="4045928" y="110680"/>
                  </a:lnTo>
                  <a:lnTo>
                    <a:pt x="4038676" y="157581"/>
                  </a:lnTo>
                  <a:lnTo>
                    <a:pt x="4026560" y="193294"/>
                  </a:lnTo>
                  <a:lnTo>
                    <a:pt x="4026560" y="195072"/>
                  </a:lnTo>
                  <a:lnTo>
                    <a:pt x="4026941" y="195834"/>
                  </a:lnTo>
                  <a:lnTo>
                    <a:pt x="4028592" y="196977"/>
                  </a:lnTo>
                  <a:lnTo>
                    <a:pt x="4029862" y="197485"/>
                  </a:lnTo>
                  <a:lnTo>
                    <a:pt x="4035577" y="198120"/>
                  </a:lnTo>
                  <a:lnTo>
                    <a:pt x="4045483" y="197866"/>
                  </a:lnTo>
                  <a:lnTo>
                    <a:pt x="4064660" y="163703"/>
                  </a:lnTo>
                  <a:lnTo>
                    <a:pt x="4074439" y="115443"/>
                  </a:lnTo>
                  <a:lnTo>
                    <a:pt x="4074947" y="107188"/>
                  </a:lnTo>
                  <a:lnTo>
                    <a:pt x="4074947" y="98679"/>
                  </a:lnTo>
                  <a:close/>
                </a:path>
              </a:pathLst>
            </a:custGeom>
            <a:solidFill>
              <a:srgbClr val="6D747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" name="object 78"/>
            <p:cNvSpPr/>
            <p:nvPr/>
          </p:nvSpPr>
          <p:spPr>
            <a:xfrm>
              <a:off x="940803" y="3536568"/>
              <a:ext cx="865898" cy="149478"/>
            </a:xfrm>
            <a:prstGeom prst="rect">
              <a:avLst/>
            </a:prstGeom>
            <a:blipFill>
              <a:blip r:embed="rId5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" name="object 79"/>
            <p:cNvSpPr/>
            <p:nvPr/>
          </p:nvSpPr>
          <p:spPr>
            <a:xfrm>
              <a:off x="1820163" y="3536568"/>
              <a:ext cx="1041781" cy="149478"/>
            </a:xfrm>
            <a:prstGeom prst="rect">
              <a:avLst/>
            </a:prstGeom>
            <a:blipFill>
              <a:blip r:embed="rId5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0" name="object 80"/>
            <p:cNvSpPr/>
            <p:nvPr/>
          </p:nvSpPr>
          <p:spPr>
            <a:xfrm>
              <a:off x="2952495" y="3521963"/>
              <a:ext cx="372618" cy="164084"/>
            </a:xfrm>
            <a:prstGeom prst="rect">
              <a:avLst/>
            </a:prstGeom>
            <a:blipFill>
              <a:blip r:embed="rId5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1" name="object 81"/>
            <p:cNvSpPr/>
            <p:nvPr/>
          </p:nvSpPr>
          <p:spPr>
            <a:xfrm>
              <a:off x="3403346" y="3521963"/>
              <a:ext cx="1685163" cy="202056"/>
            </a:xfrm>
            <a:prstGeom prst="rect">
              <a:avLst/>
            </a:prstGeom>
            <a:blipFill>
              <a:blip r:embed="rId5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" name="object 82"/>
            <p:cNvSpPr/>
            <p:nvPr/>
          </p:nvSpPr>
          <p:spPr>
            <a:xfrm>
              <a:off x="5158994" y="3573780"/>
              <a:ext cx="204469" cy="112268"/>
            </a:xfrm>
            <a:prstGeom prst="rect">
              <a:avLst/>
            </a:prstGeom>
            <a:blipFill>
              <a:blip r:embed="rId5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" name="object 83"/>
            <p:cNvSpPr/>
            <p:nvPr/>
          </p:nvSpPr>
          <p:spPr>
            <a:xfrm>
              <a:off x="5442584" y="3536568"/>
              <a:ext cx="328930" cy="149860"/>
            </a:xfrm>
            <a:custGeom>
              <a:avLst/>
              <a:gdLst/>
              <a:ahLst/>
              <a:cxnLst/>
              <a:rect l="l" t="t" r="r" b="b"/>
              <a:pathLst>
                <a:path w="328929" h="149860">
                  <a:moveTo>
                    <a:pt x="4317" y="116585"/>
                  </a:moveTo>
                  <a:lnTo>
                    <a:pt x="2286" y="116585"/>
                  </a:lnTo>
                  <a:lnTo>
                    <a:pt x="1397" y="117347"/>
                  </a:lnTo>
                  <a:lnTo>
                    <a:pt x="658" y="119125"/>
                  </a:lnTo>
                  <a:lnTo>
                    <a:pt x="253" y="120014"/>
                  </a:lnTo>
                  <a:lnTo>
                    <a:pt x="126" y="121284"/>
                  </a:lnTo>
                  <a:lnTo>
                    <a:pt x="0" y="130047"/>
                  </a:lnTo>
                  <a:lnTo>
                    <a:pt x="380" y="134365"/>
                  </a:lnTo>
                  <a:lnTo>
                    <a:pt x="888" y="136397"/>
                  </a:lnTo>
                  <a:lnTo>
                    <a:pt x="1269" y="137286"/>
                  </a:lnTo>
                  <a:lnTo>
                    <a:pt x="1524" y="138048"/>
                  </a:lnTo>
                  <a:lnTo>
                    <a:pt x="15493" y="145795"/>
                  </a:lnTo>
                  <a:lnTo>
                    <a:pt x="18795" y="146938"/>
                  </a:lnTo>
                  <a:lnTo>
                    <a:pt x="22605" y="147700"/>
                  </a:lnTo>
                  <a:lnTo>
                    <a:pt x="31241" y="149224"/>
                  </a:lnTo>
                  <a:lnTo>
                    <a:pt x="35940" y="149478"/>
                  </a:lnTo>
                  <a:lnTo>
                    <a:pt x="48894" y="149478"/>
                  </a:lnTo>
                  <a:lnTo>
                    <a:pt x="56387" y="148589"/>
                  </a:lnTo>
                  <a:lnTo>
                    <a:pt x="63245" y="146557"/>
                  </a:lnTo>
                  <a:lnTo>
                    <a:pt x="70103" y="144652"/>
                  </a:lnTo>
                  <a:lnTo>
                    <a:pt x="75945" y="141731"/>
                  </a:lnTo>
                  <a:lnTo>
                    <a:pt x="85851" y="134111"/>
                  </a:lnTo>
                  <a:lnTo>
                    <a:pt x="89662" y="129412"/>
                  </a:lnTo>
                  <a:lnTo>
                    <a:pt x="91237" y="126110"/>
                  </a:lnTo>
                  <a:lnTo>
                    <a:pt x="32385" y="126110"/>
                  </a:lnTo>
                  <a:lnTo>
                    <a:pt x="28066" y="125602"/>
                  </a:lnTo>
                  <a:lnTo>
                    <a:pt x="20447" y="123570"/>
                  </a:lnTo>
                  <a:lnTo>
                    <a:pt x="17144" y="122554"/>
                  </a:lnTo>
                  <a:lnTo>
                    <a:pt x="14350" y="121284"/>
                  </a:lnTo>
                  <a:lnTo>
                    <a:pt x="11556" y="120141"/>
                  </a:lnTo>
                  <a:lnTo>
                    <a:pt x="9270" y="119125"/>
                  </a:lnTo>
                  <a:lnTo>
                    <a:pt x="7365" y="118109"/>
                  </a:lnTo>
                  <a:lnTo>
                    <a:pt x="5587" y="117093"/>
                  </a:lnTo>
                  <a:lnTo>
                    <a:pt x="4317" y="116585"/>
                  </a:lnTo>
                  <a:close/>
                </a:path>
                <a:path w="328929" h="149860">
                  <a:moveTo>
                    <a:pt x="88127" y="23240"/>
                  </a:moveTo>
                  <a:lnTo>
                    <a:pt x="41401" y="23240"/>
                  </a:lnTo>
                  <a:lnTo>
                    <a:pt x="44450" y="23748"/>
                  </a:lnTo>
                  <a:lnTo>
                    <a:pt x="46989" y="24637"/>
                  </a:lnTo>
                  <a:lnTo>
                    <a:pt x="56873" y="34416"/>
                  </a:lnTo>
                  <a:lnTo>
                    <a:pt x="57657" y="36321"/>
                  </a:lnTo>
                  <a:lnTo>
                    <a:pt x="58038" y="38734"/>
                  </a:lnTo>
                  <a:lnTo>
                    <a:pt x="57983" y="44576"/>
                  </a:lnTo>
                  <a:lnTo>
                    <a:pt x="57403" y="47243"/>
                  </a:lnTo>
                  <a:lnTo>
                    <a:pt x="42544" y="60959"/>
                  </a:lnTo>
                  <a:lnTo>
                    <a:pt x="39242" y="61975"/>
                  </a:lnTo>
                  <a:lnTo>
                    <a:pt x="35432" y="62483"/>
                  </a:lnTo>
                  <a:lnTo>
                    <a:pt x="17652" y="62483"/>
                  </a:lnTo>
                  <a:lnTo>
                    <a:pt x="16890" y="62610"/>
                  </a:lnTo>
                  <a:lnTo>
                    <a:pt x="13588" y="76961"/>
                  </a:lnTo>
                  <a:lnTo>
                    <a:pt x="13715" y="78612"/>
                  </a:lnTo>
                  <a:lnTo>
                    <a:pt x="13969" y="80009"/>
                  </a:lnTo>
                  <a:lnTo>
                    <a:pt x="14224" y="81152"/>
                  </a:lnTo>
                  <a:lnTo>
                    <a:pt x="14731" y="82041"/>
                  </a:lnTo>
                  <a:lnTo>
                    <a:pt x="15112" y="82803"/>
                  </a:lnTo>
                  <a:lnTo>
                    <a:pt x="15748" y="83311"/>
                  </a:lnTo>
                  <a:lnTo>
                    <a:pt x="17017" y="83819"/>
                  </a:lnTo>
                  <a:lnTo>
                    <a:pt x="17906" y="83946"/>
                  </a:lnTo>
                  <a:lnTo>
                    <a:pt x="36575" y="83946"/>
                  </a:lnTo>
                  <a:lnTo>
                    <a:pt x="41148" y="84581"/>
                  </a:lnTo>
                  <a:lnTo>
                    <a:pt x="60578" y="96900"/>
                  </a:lnTo>
                  <a:lnTo>
                    <a:pt x="61975" y="99567"/>
                  </a:lnTo>
                  <a:lnTo>
                    <a:pt x="62611" y="102488"/>
                  </a:lnTo>
                  <a:lnTo>
                    <a:pt x="62611" y="108965"/>
                  </a:lnTo>
                  <a:lnTo>
                    <a:pt x="62102" y="111759"/>
                  </a:lnTo>
                  <a:lnTo>
                    <a:pt x="60960" y="114172"/>
                  </a:lnTo>
                  <a:lnTo>
                    <a:pt x="59943" y="116712"/>
                  </a:lnTo>
                  <a:lnTo>
                    <a:pt x="58292" y="118871"/>
                  </a:lnTo>
                  <a:lnTo>
                    <a:pt x="56006" y="120522"/>
                  </a:lnTo>
                  <a:lnTo>
                    <a:pt x="53848" y="122300"/>
                  </a:lnTo>
                  <a:lnTo>
                    <a:pt x="51180" y="123697"/>
                  </a:lnTo>
                  <a:lnTo>
                    <a:pt x="48132" y="124586"/>
                  </a:lnTo>
                  <a:lnTo>
                    <a:pt x="44957" y="125602"/>
                  </a:lnTo>
                  <a:lnTo>
                    <a:pt x="41401" y="126110"/>
                  </a:lnTo>
                  <a:lnTo>
                    <a:pt x="91237" y="126110"/>
                  </a:lnTo>
                  <a:lnTo>
                    <a:pt x="92455" y="123570"/>
                  </a:lnTo>
                  <a:lnTo>
                    <a:pt x="95123" y="118236"/>
                  </a:lnTo>
                  <a:lnTo>
                    <a:pt x="96519" y="111886"/>
                  </a:lnTo>
                  <a:lnTo>
                    <a:pt x="96519" y="100329"/>
                  </a:lnTo>
                  <a:lnTo>
                    <a:pt x="95757" y="96265"/>
                  </a:lnTo>
                  <a:lnTo>
                    <a:pt x="94234" y="92582"/>
                  </a:lnTo>
                  <a:lnTo>
                    <a:pt x="92837" y="88772"/>
                  </a:lnTo>
                  <a:lnTo>
                    <a:pt x="77597" y="75056"/>
                  </a:lnTo>
                  <a:lnTo>
                    <a:pt x="73660" y="73024"/>
                  </a:lnTo>
                  <a:lnTo>
                    <a:pt x="69087" y="71754"/>
                  </a:lnTo>
                  <a:lnTo>
                    <a:pt x="64007" y="71119"/>
                  </a:lnTo>
                  <a:lnTo>
                    <a:pt x="64007" y="70865"/>
                  </a:lnTo>
                  <a:lnTo>
                    <a:pt x="83312" y="58546"/>
                  </a:lnTo>
                  <a:lnTo>
                    <a:pt x="85470" y="55625"/>
                  </a:lnTo>
                  <a:lnTo>
                    <a:pt x="87122" y="52196"/>
                  </a:lnTo>
                  <a:lnTo>
                    <a:pt x="89407" y="44576"/>
                  </a:lnTo>
                  <a:lnTo>
                    <a:pt x="89915" y="40512"/>
                  </a:lnTo>
                  <a:lnTo>
                    <a:pt x="89849" y="30098"/>
                  </a:lnTo>
                  <a:lnTo>
                    <a:pt x="89026" y="25400"/>
                  </a:lnTo>
                  <a:lnTo>
                    <a:pt x="88127" y="23240"/>
                  </a:lnTo>
                  <a:close/>
                </a:path>
                <a:path w="328929" h="149860">
                  <a:moveTo>
                    <a:pt x="53466" y="0"/>
                  </a:moveTo>
                  <a:lnTo>
                    <a:pt x="41148" y="0"/>
                  </a:lnTo>
                  <a:lnTo>
                    <a:pt x="36194" y="380"/>
                  </a:lnTo>
                  <a:lnTo>
                    <a:pt x="31623" y="1396"/>
                  </a:lnTo>
                  <a:lnTo>
                    <a:pt x="27050" y="2285"/>
                  </a:lnTo>
                  <a:lnTo>
                    <a:pt x="4317" y="14604"/>
                  </a:lnTo>
                  <a:lnTo>
                    <a:pt x="3937" y="15366"/>
                  </a:lnTo>
                  <a:lnTo>
                    <a:pt x="3810" y="16128"/>
                  </a:lnTo>
                  <a:lnTo>
                    <a:pt x="3555" y="17017"/>
                  </a:lnTo>
                  <a:lnTo>
                    <a:pt x="3301" y="19176"/>
                  </a:lnTo>
                  <a:lnTo>
                    <a:pt x="6223" y="34416"/>
                  </a:lnTo>
                  <a:lnTo>
                    <a:pt x="7619" y="34416"/>
                  </a:lnTo>
                  <a:lnTo>
                    <a:pt x="9016" y="33908"/>
                  </a:lnTo>
                  <a:lnTo>
                    <a:pt x="10922" y="32638"/>
                  </a:lnTo>
                  <a:lnTo>
                    <a:pt x="12826" y="31495"/>
                  </a:lnTo>
                  <a:lnTo>
                    <a:pt x="15112" y="30225"/>
                  </a:lnTo>
                  <a:lnTo>
                    <a:pt x="17906" y="28828"/>
                  </a:lnTo>
                  <a:lnTo>
                    <a:pt x="20574" y="27431"/>
                  </a:lnTo>
                  <a:lnTo>
                    <a:pt x="23622" y="26161"/>
                  </a:lnTo>
                  <a:lnTo>
                    <a:pt x="30479" y="23875"/>
                  </a:lnTo>
                  <a:lnTo>
                    <a:pt x="34162" y="23240"/>
                  </a:lnTo>
                  <a:lnTo>
                    <a:pt x="88127" y="23240"/>
                  </a:lnTo>
                  <a:lnTo>
                    <a:pt x="87122" y="20827"/>
                  </a:lnTo>
                  <a:lnTo>
                    <a:pt x="85216" y="16382"/>
                  </a:lnTo>
                  <a:lnTo>
                    <a:pt x="82423" y="12572"/>
                  </a:lnTo>
                  <a:lnTo>
                    <a:pt x="78739" y="9525"/>
                  </a:lnTo>
                  <a:lnTo>
                    <a:pt x="75056" y="6350"/>
                  </a:lnTo>
                  <a:lnTo>
                    <a:pt x="70485" y="4063"/>
                  </a:lnTo>
                  <a:lnTo>
                    <a:pt x="59689" y="761"/>
                  </a:lnTo>
                  <a:lnTo>
                    <a:pt x="53466" y="0"/>
                  </a:lnTo>
                  <a:close/>
                </a:path>
                <a:path w="328929" h="149860">
                  <a:moveTo>
                    <a:pt x="175640" y="0"/>
                  </a:moveTo>
                  <a:lnTo>
                    <a:pt x="155955" y="0"/>
                  </a:lnTo>
                  <a:lnTo>
                    <a:pt x="147827" y="1650"/>
                  </a:lnTo>
                  <a:lnTo>
                    <a:pt x="119189" y="31146"/>
                  </a:lnTo>
                  <a:lnTo>
                    <a:pt x="112748" y="81168"/>
                  </a:lnTo>
                  <a:lnTo>
                    <a:pt x="112791" y="83764"/>
                  </a:lnTo>
                  <a:lnTo>
                    <a:pt x="119125" y="123443"/>
                  </a:lnTo>
                  <a:lnTo>
                    <a:pt x="138302" y="144398"/>
                  </a:lnTo>
                  <a:lnTo>
                    <a:pt x="144779" y="147827"/>
                  </a:lnTo>
                  <a:lnTo>
                    <a:pt x="153035" y="149478"/>
                  </a:lnTo>
                  <a:lnTo>
                    <a:pt x="172592" y="149478"/>
                  </a:lnTo>
                  <a:lnTo>
                    <a:pt x="180848" y="147827"/>
                  </a:lnTo>
                  <a:lnTo>
                    <a:pt x="187578" y="144271"/>
                  </a:lnTo>
                  <a:lnTo>
                    <a:pt x="194310" y="140842"/>
                  </a:lnTo>
                  <a:lnTo>
                    <a:pt x="199770" y="135762"/>
                  </a:lnTo>
                  <a:lnTo>
                    <a:pt x="204088" y="129158"/>
                  </a:lnTo>
                  <a:lnTo>
                    <a:pt x="205742" y="126237"/>
                  </a:lnTo>
                  <a:lnTo>
                    <a:pt x="160147" y="126237"/>
                  </a:lnTo>
                  <a:lnTo>
                    <a:pt x="156844" y="125348"/>
                  </a:lnTo>
                  <a:lnTo>
                    <a:pt x="142541" y="87883"/>
                  </a:lnTo>
                  <a:lnTo>
                    <a:pt x="142239" y="65404"/>
                  </a:lnTo>
                  <a:lnTo>
                    <a:pt x="142575" y="58927"/>
                  </a:lnTo>
                  <a:lnTo>
                    <a:pt x="142656" y="57689"/>
                  </a:lnTo>
                  <a:lnTo>
                    <a:pt x="143890" y="45465"/>
                  </a:lnTo>
                  <a:lnTo>
                    <a:pt x="145034" y="40131"/>
                  </a:lnTo>
                  <a:lnTo>
                    <a:pt x="146812" y="35940"/>
                  </a:lnTo>
                  <a:lnTo>
                    <a:pt x="148462" y="31622"/>
                  </a:lnTo>
                  <a:lnTo>
                    <a:pt x="150749" y="28447"/>
                  </a:lnTo>
                  <a:lnTo>
                    <a:pt x="153542" y="26415"/>
                  </a:lnTo>
                  <a:lnTo>
                    <a:pt x="156463" y="24256"/>
                  </a:lnTo>
                  <a:lnTo>
                    <a:pt x="160019" y="23113"/>
                  </a:lnTo>
                  <a:lnTo>
                    <a:pt x="207797" y="23113"/>
                  </a:lnTo>
                  <a:lnTo>
                    <a:pt x="201929" y="13334"/>
                  </a:lnTo>
                  <a:lnTo>
                    <a:pt x="196850" y="8381"/>
                  </a:lnTo>
                  <a:lnTo>
                    <a:pt x="190245" y="5079"/>
                  </a:lnTo>
                  <a:lnTo>
                    <a:pt x="183768" y="1650"/>
                  </a:lnTo>
                  <a:lnTo>
                    <a:pt x="175640" y="0"/>
                  </a:lnTo>
                  <a:close/>
                </a:path>
                <a:path w="328929" h="149860">
                  <a:moveTo>
                    <a:pt x="207797" y="23113"/>
                  </a:moveTo>
                  <a:lnTo>
                    <a:pt x="167004" y="23113"/>
                  </a:lnTo>
                  <a:lnTo>
                    <a:pt x="169290" y="23494"/>
                  </a:lnTo>
                  <a:lnTo>
                    <a:pt x="171323" y="24129"/>
                  </a:lnTo>
                  <a:lnTo>
                    <a:pt x="186181" y="62737"/>
                  </a:lnTo>
                  <a:lnTo>
                    <a:pt x="186276" y="82621"/>
                  </a:lnTo>
                  <a:lnTo>
                    <a:pt x="186181" y="86486"/>
                  </a:lnTo>
                  <a:lnTo>
                    <a:pt x="181737" y="113537"/>
                  </a:lnTo>
                  <a:lnTo>
                    <a:pt x="180593" y="116458"/>
                  </a:lnTo>
                  <a:lnTo>
                    <a:pt x="166877" y="126237"/>
                  </a:lnTo>
                  <a:lnTo>
                    <a:pt x="205742" y="126237"/>
                  </a:lnTo>
                  <a:lnTo>
                    <a:pt x="215658" y="83764"/>
                  </a:lnTo>
                  <a:lnTo>
                    <a:pt x="215877" y="75310"/>
                  </a:lnTo>
                  <a:lnTo>
                    <a:pt x="215743" y="65404"/>
                  </a:lnTo>
                  <a:lnTo>
                    <a:pt x="209550" y="26034"/>
                  </a:lnTo>
                  <a:lnTo>
                    <a:pt x="207797" y="23113"/>
                  </a:lnTo>
                  <a:close/>
                </a:path>
                <a:path w="328929" h="149860">
                  <a:moveTo>
                    <a:pt x="321687" y="26415"/>
                  </a:moveTo>
                  <a:lnTo>
                    <a:pt x="272668" y="26415"/>
                  </a:lnTo>
                  <a:lnTo>
                    <a:pt x="275463" y="26923"/>
                  </a:lnTo>
                  <a:lnTo>
                    <a:pt x="280035" y="28701"/>
                  </a:lnTo>
                  <a:lnTo>
                    <a:pt x="281939" y="29971"/>
                  </a:lnTo>
                  <a:lnTo>
                    <a:pt x="284988" y="33273"/>
                  </a:lnTo>
                  <a:lnTo>
                    <a:pt x="286130" y="35178"/>
                  </a:lnTo>
                  <a:lnTo>
                    <a:pt x="286892" y="37464"/>
                  </a:lnTo>
                  <a:lnTo>
                    <a:pt x="287654" y="39623"/>
                  </a:lnTo>
                  <a:lnTo>
                    <a:pt x="288036" y="41909"/>
                  </a:lnTo>
                  <a:lnTo>
                    <a:pt x="288036" y="47116"/>
                  </a:lnTo>
                  <a:lnTo>
                    <a:pt x="287781" y="49910"/>
                  </a:lnTo>
                  <a:lnTo>
                    <a:pt x="287147" y="52831"/>
                  </a:lnTo>
                  <a:lnTo>
                    <a:pt x="286512" y="55879"/>
                  </a:lnTo>
                  <a:lnTo>
                    <a:pt x="285368" y="59054"/>
                  </a:lnTo>
                  <a:lnTo>
                    <a:pt x="283590" y="62610"/>
                  </a:lnTo>
                  <a:lnTo>
                    <a:pt x="281939" y="66166"/>
                  </a:lnTo>
                  <a:lnTo>
                    <a:pt x="279526" y="70103"/>
                  </a:lnTo>
                  <a:lnTo>
                    <a:pt x="276478" y="74294"/>
                  </a:lnTo>
                  <a:lnTo>
                    <a:pt x="273430" y="78612"/>
                  </a:lnTo>
                  <a:lnTo>
                    <a:pt x="269366" y="83311"/>
                  </a:lnTo>
                  <a:lnTo>
                    <a:pt x="264395" y="88665"/>
                  </a:lnTo>
                  <a:lnTo>
                    <a:pt x="239394" y="115315"/>
                  </a:lnTo>
                  <a:lnTo>
                    <a:pt x="237998" y="116966"/>
                  </a:lnTo>
                  <a:lnTo>
                    <a:pt x="236727" y="118363"/>
                  </a:lnTo>
                  <a:lnTo>
                    <a:pt x="235838" y="119633"/>
                  </a:lnTo>
                  <a:lnTo>
                    <a:pt x="234823" y="121030"/>
                  </a:lnTo>
                  <a:lnTo>
                    <a:pt x="234061" y="122300"/>
                  </a:lnTo>
                  <a:lnTo>
                    <a:pt x="233495" y="123824"/>
                  </a:lnTo>
                  <a:lnTo>
                    <a:pt x="232917" y="125094"/>
                  </a:lnTo>
                  <a:lnTo>
                    <a:pt x="232537" y="126618"/>
                  </a:lnTo>
                  <a:lnTo>
                    <a:pt x="232028" y="130174"/>
                  </a:lnTo>
                  <a:lnTo>
                    <a:pt x="231901" y="137286"/>
                  </a:lnTo>
                  <a:lnTo>
                    <a:pt x="232155" y="139445"/>
                  </a:lnTo>
                  <a:lnTo>
                    <a:pt x="239522" y="146938"/>
                  </a:lnTo>
                  <a:lnTo>
                    <a:pt x="324992" y="146938"/>
                  </a:lnTo>
                  <a:lnTo>
                    <a:pt x="325627" y="146811"/>
                  </a:lnTo>
                  <a:lnTo>
                    <a:pt x="326263" y="146303"/>
                  </a:lnTo>
                  <a:lnTo>
                    <a:pt x="326898" y="145922"/>
                  </a:lnTo>
                  <a:lnTo>
                    <a:pt x="327405" y="145287"/>
                  </a:lnTo>
                  <a:lnTo>
                    <a:pt x="327660" y="144271"/>
                  </a:lnTo>
                  <a:lnTo>
                    <a:pt x="328040" y="143255"/>
                  </a:lnTo>
                  <a:lnTo>
                    <a:pt x="328422" y="142112"/>
                  </a:lnTo>
                  <a:lnTo>
                    <a:pt x="328549" y="140588"/>
                  </a:lnTo>
                  <a:lnTo>
                    <a:pt x="328739" y="139445"/>
                  </a:lnTo>
                  <a:lnTo>
                    <a:pt x="324612" y="123189"/>
                  </a:lnTo>
                  <a:lnTo>
                    <a:pt x="266826" y="123189"/>
                  </a:lnTo>
                  <a:lnTo>
                    <a:pt x="283717" y="105917"/>
                  </a:lnTo>
                  <a:lnTo>
                    <a:pt x="309244" y="77342"/>
                  </a:lnTo>
                  <a:lnTo>
                    <a:pt x="323088" y="42544"/>
                  </a:lnTo>
                  <a:lnTo>
                    <a:pt x="322983" y="31876"/>
                  </a:lnTo>
                  <a:lnTo>
                    <a:pt x="322072" y="27431"/>
                  </a:lnTo>
                  <a:lnTo>
                    <a:pt x="321687" y="26415"/>
                  </a:lnTo>
                  <a:close/>
                </a:path>
                <a:path w="328929" h="149860">
                  <a:moveTo>
                    <a:pt x="285750" y="0"/>
                  </a:moveTo>
                  <a:lnTo>
                    <a:pt x="273557" y="0"/>
                  </a:lnTo>
                  <a:lnTo>
                    <a:pt x="268986" y="380"/>
                  </a:lnTo>
                  <a:lnTo>
                    <a:pt x="243331" y="8635"/>
                  </a:lnTo>
                  <a:lnTo>
                    <a:pt x="240791" y="10032"/>
                  </a:lnTo>
                  <a:lnTo>
                    <a:pt x="235330" y="16509"/>
                  </a:lnTo>
                  <a:lnTo>
                    <a:pt x="235076" y="17398"/>
                  </a:lnTo>
                  <a:lnTo>
                    <a:pt x="234950" y="18414"/>
                  </a:lnTo>
                  <a:lnTo>
                    <a:pt x="234568" y="22097"/>
                  </a:lnTo>
                  <a:lnTo>
                    <a:pt x="234695" y="28575"/>
                  </a:lnTo>
                  <a:lnTo>
                    <a:pt x="234950" y="30225"/>
                  </a:lnTo>
                  <a:lnTo>
                    <a:pt x="235067" y="31876"/>
                  </a:lnTo>
                  <a:lnTo>
                    <a:pt x="237870" y="37337"/>
                  </a:lnTo>
                  <a:lnTo>
                    <a:pt x="239522" y="37337"/>
                  </a:lnTo>
                  <a:lnTo>
                    <a:pt x="240791" y="36829"/>
                  </a:lnTo>
                  <a:lnTo>
                    <a:pt x="242569" y="35559"/>
                  </a:lnTo>
                  <a:lnTo>
                    <a:pt x="244220" y="34416"/>
                  </a:lnTo>
                  <a:lnTo>
                    <a:pt x="246379" y="33146"/>
                  </a:lnTo>
                  <a:lnTo>
                    <a:pt x="248919" y="31876"/>
                  </a:lnTo>
                  <a:lnTo>
                    <a:pt x="251587" y="30479"/>
                  </a:lnTo>
                  <a:lnTo>
                    <a:pt x="254507" y="29209"/>
                  </a:lnTo>
                  <a:lnTo>
                    <a:pt x="257937" y="28066"/>
                  </a:lnTo>
                  <a:lnTo>
                    <a:pt x="261238" y="26923"/>
                  </a:lnTo>
                  <a:lnTo>
                    <a:pt x="265175" y="26415"/>
                  </a:lnTo>
                  <a:lnTo>
                    <a:pt x="321687" y="26415"/>
                  </a:lnTo>
                  <a:lnTo>
                    <a:pt x="320293" y="22732"/>
                  </a:lnTo>
                  <a:lnTo>
                    <a:pt x="292353" y="888"/>
                  </a:lnTo>
                  <a:lnTo>
                    <a:pt x="285750" y="0"/>
                  </a:lnTo>
                  <a:close/>
                </a:path>
              </a:pathLst>
            </a:custGeom>
            <a:solidFill>
              <a:srgbClr val="6D747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" name="object 84"/>
            <p:cNvSpPr/>
            <p:nvPr/>
          </p:nvSpPr>
          <p:spPr>
            <a:xfrm>
              <a:off x="5849365" y="3573780"/>
              <a:ext cx="212979" cy="112268"/>
            </a:xfrm>
            <a:prstGeom prst="rect">
              <a:avLst/>
            </a:prstGeom>
            <a:blipFill>
              <a:blip r:embed="rId5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5" name="object 85"/>
            <p:cNvSpPr/>
            <p:nvPr/>
          </p:nvSpPr>
          <p:spPr>
            <a:xfrm>
              <a:off x="6142101" y="3524630"/>
              <a:ext cx="650875" cy="198755"/>
            </a:xfrm>
            <a:custGeom>
              <a:avLst/>
              <a:gdLst/>
              <a:ahLst/>
              <a:cxnLst/>
              <a:rect l="l" t="t" r="r" b="b"/>
              <a:pathLst>
                <a:path w="650875" h="198754">
                  <a:moveTo>
                    <a:pt x="96520" y="112268"/>
                  </a:moveTo>
                  <a:lnTo>
                    <a:pt x="95758" y="108204"/>
                  </a:lnTo>
                  <a:lnTo>
                    <a:pt x="94234" y="104521"/>
                  </a:lnTo>
                  <a:lnTo>
                    <a:pt x="92837" y="100711"/>
                  </a:lnTo>
                  <a:lnTo>
                    <a:pt x="77597" y="86995"/>
                  </a:lnTo>
                  <a:lnTo>
                    <a:pt x="73660" y="84963"/>
                  </a:lnTo>
                  <a:lnTo>
                    <a:pt x="69088" y="83693"/>
                  </a:lnTo>
                  <a:lnTo>
                    <a:pt x="64008" y="83058"/>
                  </a:lnTo>
                  <a:lnTo>
                    <a:pt x="64008" y="82804"/>
                  </a:lnTo>
                  <a:lnTo>
                    <a:pt x="83312" y="70485"/>
                  </a:lnTo>
                  <a:lnTo>
                    <a:pt x="85471" y="67576"/>
                  </a:lnTo>
                  <a:lnTo>
                    <a:pt x="87122" y="64135"/>
                  </a:lnTo>
                  <a:lnTo>
                    <a:pt x="89408" y="56527"/>
                  </a:lnTo>
                  <a:lnTo>
                    <a:pt x="89916" y="52463"/>
                  </a:lnTo>
                  <a:lnTo>
                    <a:pt x="89839" y="42037"/>
                  </a:lnTo>
                  <a:lnTo>
                    <a:pt x="78740" y="21475"/>
                  </a:lnTo>
                  <a:lnTo>
                    <a:pt x="75057" y="18300"/>
                  </a:lnTo>
                  <a:lnTo>
                    <a:pt x="70485" y="16014"/>
                  </a:lnTo>
                  <a:lnTo>
                    <a:pt x="59690" y="12700"/>
                  </a:lnTo>
                  <a:lnTo>
                    <a:pt x="53467" y="11950"/>
                  </a:lnTo>
                  <a:lnTo>
                    <a:pt x="41148" y="11950"/>
                  </a:lnTo>
                  <a:lnTo>
                    <a:pt x="36195" y="12319"/>
                  </a:lnTo>
                  <a:lnTo>
                    <a:pt x="31623" y="13335"/>
                  </a:lnTo>
                  <a:lnTo>
                    <a:pt x="27051" y="14224"/>
                  </a:lnTo>
                  <a:lnTo>
                    <a:pt x="4318" y="26543"/>
                  </a:lnTo>
                  <a:lnTo>
                    <a:pt x="3937" y="27305"/>
                  </a:lnTo>
                  <a:lnTo>
                    <a:pt x="3810" y="28067"/>
                  </a:lnTo>
                  <a:lnTo>
                    <a:pt x="3556" y="28956"/>
                  </a:lnTo>
                  <a:lnTo>
                    <a:pt x="3302" y="31127"/>
                  </a:lnTo>
                  <a:lnTo>
                    <a:pt x="6223" y="46355"/>
                  </a:lnTo>
                  <a:lnTo>
                    <a:pt x="7620" y="46355"/>
                  </a:lnTo>
                  <a:lnTo>
                    <a:pt x="9017" y="45847"/>
                  </a:lnTo>
                  <a:lnTo>
                    <a:pt x="10922" y="44589"/>
                  </a:lnTo>
                  <a:lnTo>
                    <a:pt x="12827" y="43434"/>
                  </a:lnTo>
                  <a:lnTo>
                    <a:pt x="15113" y="42176"/>
                  </a:lnTo>
                  <a:lnTo>
                    <a:pt x="17907" y="40767"/>
                  </a:lnTo>
                  <a:lnTo>
                    <a:pt x="20574" y="39370"/>
                  </a:lnTo>
                  <a:lnTo>
                    <a:pt x="23622" y="38100"/>
                  </a:lnTo>
                  <a:lnTo>
                    <a:pt x="30480" y="35826"/>
                  </a:lnTo>
                  <a:lnTo>
                    <a:pt x="34163" y="35179"/>
                  </a:lnTo>
                  <a:lnTo>
                    <a:pt x="41402" y="35179"/>
                  </a:lnTo>
                  <a:lnTo>
                    <a:pt x="56870" y="46355"/>
                  </a:lnTo>
                  <a:lnTo>
                    <a:pt x="57658" y="48260"/>
                  </a:lnTo>
                  <a:lnTo>
                    <a:pt x="58039" y="50673"/>
                  </a:lnTo>
                  <a:lnTo>
                    <a:pt x="57975" y="56527"/>
                  </a:lnTo>
                  <a:lnTo>
                    <a:pt x="57404" y="59182"/>
                  </a:lnTo>
                  <a:lnTo>
                    <a:pt x="42545" y="72898"/>
                  </a:lnTo>
                  <a:lnTo>
                    <a:pt x="39243" y="73926"/>
                  </a:lnTo>
                  <a:lnTo>
                    <a:pt x="35433" y="74422"/>
                  </a:lnTo>
                  <a:lnTo>
                    <a:pt x="17653" y="74422"/>
                  </a:lnTo>
                  <a:lnTo>
                    <a:pt x="16891" y="74549"/>
                  </a:lnTo>
                  <a:lnTo>
                    <a:pt x="13589" y="88900"/>
                  </a:lnTo>
                  <a:lnTo>
                    <a:pt x="13716" y="90551"/>
                  </a:lnTo>
                  <a:lnTo>
                    <a:pt x="13970" y="91948"/>
                  </a:lnTo>
                  <a:lnTo>
                    <a:pt x="14224" y="93091"/>
                  </a:lnTo>
                  <a:lnTo>
                    <a:pt x="14732" y="93980"/>
                  </a:lnTo>
                  <a:lnTo>
                    <a:pt x="15113" y="94742"/>
                  </a:lnTo>
                  <a:lnTo>
                    <a:pt x="15748" y="95250"/>
                  </a:lnTo>
                  <a:lnTo>
                    <a:pt x="17018" y="95758"/>
                  </a:lnTo>
                  <a:lnTo>
                    <a:pt x="17907" y="95885"/>
                  </a:lnTo>
                  <a:lnTo>
                    <a:pt x="36576" y="95885"/>
                  </a:lnTo>
                  <a:lnTo>
                    <a:pt x="41148" y="96520"/>
                  </a:lnTo>
                  <a:lnTo>
                    <a:pt x="60579" y="108839"/>
                  </a:lnTo>
                  <a:lnTo>
                    <a:pt x="61976" y="111506"/>
                  </a:lnTo>
                  <a:lnTo>
                    <a:pt x="62611" y="114427"/>
                  </a:lnTo>
                  <a:lnTo>
                    <a:pt x="62611" y="120904"/>
                  </a:lnTo>
                  <a:lnTo>
                    <a:pt x="62103" y="123698"/>
                  </a:lnTo>
                  <a:lnTo>
                    <a:pt x="60960" y="126111"/>
                  </a:lnTo>
                  <a:lnTo>
                    <a:pt x="59944" y="128651"/>
                  </a:lnTo>
                  <a:lnTo>
                    <a:pt x="58293" y="130810"/>
                  </a:lnTo>
                  <a:lnTo>
                    <a:pt x="56007" y="132461"/>
                  </a:lnTo>
                  <a:lnTo>
                    <a:pt x="53848" y="134239"/>
                  </a:lnTo>
                  <a:lnTo>
                    <a:pt x="51181" y="135636"/>
                  </a:lnTo>
                  <a:lnTo>
                    <a:pt x="48133" y="136525"/>
                  </a:lnTo>
                  <a:lnTo>
                    <a:pt x="44958" y="137541"/>
                  </a:lnTo>
                  <a:lnTo>
                    <a:pt x="41402" y="138049"/>
                  </a:lnTo>
                  <a:lnTo>
                    <a:pt x="32385" y="138049"/>
                  </a:lnTo>
                  <a:lnTo>
                    <a:pt x="28067" y="137541"/>
                  </a:lnTo>
                  <a:lnTo>
                    <a:pt x="20447" y="135509"/>
                  </a:lnTo>
                  <a:lnTo>
                    <a:pt x="17145" y="134493"/>
                  </a:lnTo>
                  <a:lnTo>
                    <a:pt x="14351" y="133223"/>
                  </a:lnTo>
                  <a:lnTo>
                    <a:pt x="11557" y="132080"/>
                  </a:lnTo>
                  <a:lnTo>
                    <a:pt x="9271" y="131064"/>
                  </a:lnTo>
                  <a:lnTo>
                    <a:pt x="7366" y="130048"/>
                  </a:lnTo>
                  <a:lnTo>
                    <a:pt x="5588" y="129032"/>
                  </a:lnTo>
                  <a:lnTo>
                    <a:pt x="4318" y="128524"/>
                  </a:lnTo>
                  <a:lnTo>
                    <a:pt x="2286" y="128524"/>
                  </a:lnTo>
                  <a:lnTo>
                    <a:pt x="1397" y="129286"/>
                  </a:lnTo>
                  <a:lnTo>
                    <a:pt x="647" y="131064"/>
                  </a:lnTo>
                  <a:lnTo>
                    <a:pt x="254" y="131953"/>
                  </a:lnTo>
                  <a:lnTo>
                    <a:pt x="127" y="133223"/>
                  </a:lnTo>
                  <a:lnTo>
                    <a:pt x="0" y="141986"/>
                  </a:lnTo>
                  <a:lnTo>
                    <a:pt x="381" y="146304"/>
                  </a:lnTo>
                  <a:lnTo>
                    <a:pt x="889" y="148336"/>
                  </a:lnTo>
                  <a:lnTo>
                    <a:pt x="1270" y="149225"/>
                  </a:lnTo>
                  <a:lnTo>
                    <a:pt x="1524" y="149987"/>
                  </a:lnTo>
                  <a:lnTo>
                    <a:pt x="15494" y="157734"/>
                  </a:lnTo>
                  <a:lnTo>
                    <a:pt x="18796" y="158877"/>
                  </a:lnTo>
                  <a:lnTo>
                    <a:pt x="22606" y="159639"/>
                  </a:lnTo>
                  <a:lnTo>
                    <a:pt x="31242" y="161163"/>
                  </a:lnTo>
                  <a:lnTo>
                    <a:pt x="35941" y="161417"/>
                  </a:lnTo>
                  <a:lnTo>
                    <a:pt x="48895" y="161417"/>
                  </a:lnTo>
                  <a:lnTo>
                    <a:pt x="56388" y="160528"/>
                  </a:lnTo>
                  <a:lnTo>
                    <a:pt x="63246" y="158496"/>
                  </a:lnTo>
                  <a:lnTo>
                    <a:pt x="70104" y="156591"/>
                  </a:lnTo>
                  <a:lnTo>
                    <a:pt x="92443" y="135509"/>
                  </a:lnTo>
                  <a:lnTo>
                    <a:pt x="95123" y="130175"/>
                  </a:lnTo>
                  <a:lnTo>
                    <a:pt x="96520" y="123825"/>
                  </a:lnTo>
                  <a:lnTo>
                    <a:pt x="96520" y="112268"/>
                  </a:lnTo>
                  <a:close/>
                </a:path>
                <a:path w="650875" h="198754">
                  <a:moveTo>
                    <a:pt x="215874" y="87249"/>
                  </a:moveTo>
                  <a:lnTo>
                    <a:pt x="212217" y="45720"/>
                  </a:lnTo>
                  <a:lnTo>
                    <a:pt x="207797" y="35064"/>
                  </a:lnTo>
                  <a:lnTo>
                    <a:pt x="201930" y="25273"/>
                  </a:lnTo>
                  <a:lnTo>
                    <a:pt x="196850" y="20320"/>
                  </a:lnTo>
                  <a:lnTo>
                    <a:pt x="190246" y="17018"/>
                  </a:lnTo>
                  <a:lnTo>
                    <a:pt x="186182" y="14884"/>
                  </a:lnTo>
                  <a:lnTo>
                    <a:pt x="186182" y="74688"/>
                  </a:lnTo>
                  <a:lnTo>
                    <a:pt x="186182" y="98425"/>
                  </a:lnTo>
                  <a:lnTo>
                    <a:pt x="185674" y="107823"/>
                  </a:lnTo>
                  <a:lnTo>
                    <a:pt x="181737" y="125476"/>
                  </a:lnTo>
                  <a:lnTo>
                    <a:pt x="180594" y="128397"/>
                  </a:lnTo>
                  <a:lnTo>
                    <a:pt x="166878" y="138176"/>
                  </a:lnTo>
                  <a:lnTo>
                    <a:pt x="160147" y="138176"/>
                  </a:lnTo>
                  <a:lnTo>
                    <a:pt x="142532" y="99834"/>
                  </a:lnTo>
                  <a:lnTo>
                    <a:pt x="142240" y="77343"/>
                  </a:lnTo>
                  <a:lnTo>
                    <a:pt x="142570" y="70866"/>
                  </a:lnTo>
                  <a:lnTo>
                    <a:pt x="142646" y="69634"/>
                  </a:lnTo>
                  <a:lnTo>
                    <a:pt x="143891" y="57404"/>
                  </a:lnTo>
                  <a:lnTo>
                    <a:pt x="145034" y="52070"/>
                  </a:lnTo>
                  <a:lnTo>
                    <a:pt x="146812" y="47879"/>
                  </a:lnTo>
                  <a:lnTo>
                    <a:pt x="148463" y="43561"/>
                  </a:lnTo>
                  <a:lnTo>
                    <a:pt x="150749" y="40386"/>
                  </a:lnTo>
                  <a:lnTo>
                    <a:pt x="153543" y="38354"/>
                  </a:lnTo>
                  <a:lnTo>
                    <a:pt x="156464" y="36195"/>
                  </a:lnTo>
                  <a:lnTo>
                    <a:pt x="160020" y="35064"/>
                  </a:lnTo>
                  <a:lnTo>
                    <a:pt x="167005" y="35064"/>
                  </a:lnTo>
                  <a:lnTo>
                    <a:pt x="186182" y="74688"/>
                  </a:lnTo>
                  <a:lnTo>
                    <a:pt x="186182" y="14884"/>
                  </a:lnTo>
                  <a:lnTo>
                    <a:pt x="183769" y="13601"/>
                  </a:lnTo>
                  <a:lnTo>
                    <a:pt x="175641" y="11950"/>
                  </a:lnTo>
                  <a:lnTo>
                    <a:pt x="155956" y="11950"/>
                  </a:lnTo>
                  <a:lnTo>
                    <a:pt x="121704" y="37401"/>
                  </a:lnTo>
                  <a:lnTo>
                    <a:pt x="112826" y="78867"/>
                  </a:lnTo>
                  <a:lnTo>
                    <a:pt x="112737" y="93116"/>
                  </a:lnTo>
                  <a:lnTo>
                    <a:pt x="112788" y="95707"/>
                  </a:lnTo>
                  <a:lnTo>
                    <a:pt x="119126" y="135382"/>
                  </a:lnTo>
                  <a:lnTo>
                    <a:pt x="138303" y="156337"/>
                  </a:lnTo>
                  <a:lnTo>
                    <a:pt x="144780" y="159766"/>
                  </a:lnTo>
                  <a:lnTo>
                    <a:pt x="153035" y="161417"/>
                  </a:lnTo>
                  <a:lnTo>
                    <a:pt x="172593" y="161417"/>
                  </a:lnTo>
                  <a:lnTo>
                    <a:pt x="180848" y="159766"/>
                  </a:lnTo>
                  <a:lnTo>
                    <a:pt x="187579" y="156210"/>
                  </a:lnTo>
                  <a:lnTo>
                    <a:pt x="194310" y="152781"/>
                  </a:lnTo>
                  <a:lnTo>
                    <a:pt x="199771" y="147701"/>
                  </a:lnTo>
                  <a:lnTo>
                    <a:pt x="204089" y="141097"/>
                  </a:lnTo>
                  <a:lnTo>
                    <a:pt x="205740" y="138176"/>
                  </a:lnTo>
                  <a:lnTo>
                    <a:pt x="206997" y="135966"/>
                  </a:lnTo>
                  <a:lnTo>
                    <a:pt x="215646" y="95707"/>
                  </a:lnTo>
                  <a:lnTo>
                    <a:pt x="215760" y="93116"/>
                  </a:lnTo>
                  <a:lnTo>
                    <a:pt x="215874" y="87249"/>
                  </a:lnTo>
                  <a:close/>
                </a:path>
                <a:path w="650875" h="198754">
                  <a:moveTo>
                    <a:pt x="331698" y="87249"/>
                  </a:moveTo>
                  <a:lnTo>
                    <a:pt x="328041" y="45720"/>
                  </a:lnTo>
                  <a:lnTo>
                    <a:pt x="323621" y="35064"/>
                  </a:lnTo>
                  <a:lnTo>
                    <a:pt x="317754" y="25273"/>
                  </a:lnTo>
                  <a:lnTo>
                    <a:pt x="312674" y="20320"/>
                  </a:lnTo>
                  <a:lnTo>
                    <a:pt x="306070" y="17018"/>
                  </a:lnTo>
                  <a:lnTo>
                    <a:pt x="302006" y="14884"/>
                  </a:lnTo>
                  <a:lnTo>
                    <a:pt x="302006" y="74688"/>
                  </a:lnTo>
                  <a:lnTo>
                    <a:pt x="302006" y="98425"/>
                  </a:lnTo>
                  <a:lnTo>
                    <a:pt x="301498" y="107823"/>
                  </a:lnTo>
                  <a:lnTo>
                    <a:pt x="297561" y="125476"/>
                  </a:lnTo>
                  <a:lnTo>
                    <a:pt x="296418" y="128397"/>
                  </a:lnTo>
                  <a:lnTo>
                    <a:pt x="282702" y="138176"/>
                  </a:lnTo>
                  <a:lnTo>
                    <a:pt x="275971" y="138176"/>
                  </a:lnTo>
                  <a:lnTo>
                    <a:pt x="258356" y="99834"/>
                  </a:lnTo>
                  <a:lnTo>
                    <a:pt x="258064" y="77343"/>
                  </a:lnTo>
                  <a:lnTo>
                    <a:pt x="258394" y="70866"/>
                  </a:lnTo>
                  <a:lnTo>
                    <a:pt x="258470" y="69634"/>
                  </a:lnTo>
                  <a:lnTo>
                    <a:pt x="259715" y="57404"/>
                  </a:lnTo>
                  <a:lnTo>
                    <a:pt x="260858" y="52070"/>
                  </a:lnTo>
                  <a:lnTo>
                    <a:pt x="262636" y="47879"/>
                  </a:lnTo>
                  <a:lnTo>
                    <a:pt x="264287" y="43561"/>
                  </a:lnTo>
                  <a:lnTo>
                    <a:pt x="266573" y="40386"/>
                  </a:lnTo>
                  <a:lnTo>
                    <a:pt x="269367" y="38354"/>
                  </a:lnTo>
                  <a:lnTo>
                    <a:pt x="272288" y="36195"/>
                  </a:lnTo>
                  <a:lnTo>
                    <a:pt x="275844" y="35064"/>
                  </a:lnTo>
                  <a:lnTo>
                    <a:pt x="282829" y="35064"/>
                  </a:lnTo>
                  <a:lnTo>
                    <a:pt x="302006" y="74688"/>
                  </a:lnTo>
                  <a:lnTo>
                    <a:pt x="302006" y="14884"/>
                  </a:lnTo>
                  <a:lnTo>
                    <a:pt x="299593" y="13601"/>
                  </a:lnTo>
                  <a:lnTo>
                    <a:pt x="291465" y="11950"/>
                  </a:lnTo>
                  <a:lnTo>
                    <a:pt x="271780" y="11950"/>
                  </a:lnTo>
                  <a:lnTo>
                    <a:pt x="237528" y="37401"/>
                  </a:lnTo>
                  <a:lnTo>
                    <a:pt x="228650" y="78867"/>
                  </a:lnTo>
                  <a:lnTo>
                    <a:pt x="228561" y="93116"/>
                  </a:lnTo>
                  <a:lnTo>
                    <a:pt x="228612" y="95707"/>
                  </a:lnTo>
                  <a:lnTo>
                    <a:pt x="234950" y="135382"/>
                  </a:lnTo>
                  <a:lnTo>
                    <a:pt x="254127" y="156337"/>
                  </a:lnTo>
                  <a:lnTo>
                    <a:pt x="260604" y="159766"/>
                  </a:lnTo>
                  <a:lnTo>
                    <a:pt x="268859" y="161417"/>
                  </a:lnTo>
                  <a:lnTo>
                    <a:pt x="288417" y="161417"/>
                  </a:lnTo>
                  <a:lnTo>
                    <a:pt x="296672" y="159766"/>
                  </a:lnTo>
                  <a:lnTo>
                    <a:pt x="303403" y="156210"/>
                  </a:lnTo>
                  <a:lnTo>
                    <a:pt x="310134" y="152781"/>
                  </a:lnTo>
                  <a:lnTo>
                    <a:pt x="315595" y="147701"/>
                  </a:lnTo>
                  <a:lnTo>
                    <a:pt x="319913" y="141097"/>
                  </a:lnTo>
                  <a:lnTo>
                    <a:pt x="321564" y="138176"/>
                  </a:lnTo>
                  <a:lnTo>
                    <a:pt x="322821" y="135966"/>
                  </a:lnTo>
                  <a:lnTo>
                    <a:pt x="331470" y="95707"/>
                  </a:lnTo>
                  <a:lnTo>
                    <a:pt x="331584" y="93116"/>
                  </a:lnTo>
                  <a:lnTo>
                    <a:pt x="331698" y="87249"/>
                  </a:lnTo>
                  <a:close/>
                </a:path>
                <a:path w="650875" h="198754">
                  <a:moveTo>
                    <a:pt x="460743" y="193421"/>
                  </a:moveTo>
                  <a:lnTo>
                    <a:pt x="446024" y="146177"/>
                  </a:lnTo>
                  <a:lnTo>
                    <a:pt x="441198" y="98679"/>
                  </a:lnTo>
                  <a:lnTo>
                    <a:pt x="441477" y="86563"/>
                  </a:lnTo>
                  <a:lnTo>
                    <a:pt x="448691" y="39662"/>
                  </a:lnTo>
                  <a:lnTo>
                    <a:pt x="460121" y="6223"/>
                  </a:lnTo>
                  <a:lnTo>
                    <a:pt x="460629" y="4318"/>
                  </a:lnTo>
                  <a:lnTo>
                    <a:pt x="451218" y="0"/>
                  </a:lnTo>
                  <a:lnTo>
                    <a:pt x="439928" y="381"/>
                  </a:lnTo>
                  <a:lnTo>
                    <a:pt x="420370" y="41910"/>
                  </a:lnTo>
                  <a:lnTo>
                    <a:pt x="412877" y="82296"/>
                  </a:lnTo>
                  <a:lnTo>
                    <a:pt x="412369" y="90551"/>
                  </a:lnTo>
                  <a:lnTo>
                    <a:pt x="412369" y="107315"/>
                  </a:lnTo>
                  <a:lnTo>
                    <a:pt x="420243" y="155956"/>
                  </a:lnTo>
                  <a:lnTo>
                    <a:pt x="436753" y="196088"/>
                  </a:lnTo>
                  <a:lnTo>
                    <a:pt x="451739" y="198247"/>
                  </a:lnTo>
                  <a:lnTo>
                    <a:pt x="457454" y="197612"/>
                  </a:lnTo>
                  <a:lnTo>
                    <a:pt x="458724" y="197104"/>
                  </a:lnTo>
                  <a:lnTo>
                    <a:pt x="460248" y="195961"/>
                  </a:lnTo>
                  <a:lnTo>
                    <a:pt x="460743" y="195199"/>
                  </a:lnTo>
                  <a:lnTo>
                    <a:pt x="460743" y="193421"/>
                  </a:lnTo>
                  <a:close/>
                </a:path>
                <a:path w="650875" h="198754">
                  <a:moveTo>
                    <a:pt x="650367" y="151003"/>
                  </a:moveTo>
                  <a:lnTo>
                    <a:pt x="650113" y="141605"/>
                  </a:lnTo>
                  <a:lnTo>
                    <a:pt x="649478" y="138811"/>
                  </a:lnTo>
                  <a:lnTo>
                    <a:pt x="648081" y="136271"/>
                  </a:lnTo>
                  <a:lnTo>
                    <a:pt x="646176" y="135128"/>
                  </a:lnTo>
                  <a:lnTo>
                    <a:pt x="588391" y="135128"/>
                  </a:lnTo>
                  <a:lnTo>
                    <a:pt x="611339" y="111747"/>
                  </a:lnTo>
                  <a:lnTo>
                    <a:pt x="640461" y="73025"/>
                  </a:lnTo>
                  <a:lnTo>
                    <a:pt x="644652" y="54483"/>
                  </a:lnTo>
                  <a:lnTo>
                    <a:pt x="644652" y="44323"/>
                  </a:lnTo>
                  <a:lnTo>
                    <a:pt x="613918" y="12839"/>
                  </a:lnTo>
                  <a:lnTo>
                    <a:pt x="607314" y="11950"/>
                  </a:lnTo>
                  <a:lnTo>
                    <a:pt x="595122" y="11950"/>
                  </a:lnTo>
                  <a:lnTo>
                    <a:pt x="558800" y="24892"/>
                  </a:lnTo>
                  <a:lnTo>
                    <a:pt x="556133" y="38354"/>
                  </a:lnTo>
                  <a:lnTo>
                    <a:pt x="556895" y="45351"/>
                  </a:lnTo>
                  <a:lnTo>
                    <a:pt x="567944" y="45085"/>
                  </a:lnTo>
                  <a:lnTo>
                    <a:pt x="576072" y="41148"/>
                  </a:lnTo>
                  <a:lnTo>
                    <a:pt x="582803" y="38862"/>
                  </a:lnTo>
                  <a:lnTo>
                    <a:pt x="586740" y="38354"/>
                  </a:lnTo>
                  <a:lnTo>
                    <a:pt x="594233" y="38354"/>
                  </a:lnTo>
                  <a:lnTo>
                    <a:pt x="609600" y="53848"/>
                  </a:lnTo>
                  <a:lnTo>
                    <a:pt x="609346" y="61849"/>
                  </a:lnTo>
                  <a:lnTo>
                    <a:pt x="590931" y="95250"/>
                  </a:lnTo>
                  <a:lnTo>
                    <a:pt x="558292" y="130302"/>
                  </a:lnTo>
                  <a:lnTo>
                    <a:pt x="555625" y="134239"/>
                  </a:lnTo>
                  <a:lnTo>
                    <a:pt x="554482" y="137033"/>
                  </a:lnTo>
                  <a:lnTo>
                    <a:pt x="553593" y="142113"/>
                  </a:lnTo>
                  <a:lnTo>
                    <a:pt x="553466" y="149225"/>
                  </a:lnTo>
                  <a:lnTo>
                    <a:pt x="553974" y="153035"/>
                  </a:lnTo>
                  <a:lnTo>
                    <a:pt x="554863" y="155829"/>
                  </a:lnTo>
                  <a:lnTo>
                    <a:pt x="556387" y="157607"/>
                  </a:lnTo>
                  <a:lnTo>
                    <a:pt x="557403" y="158115"/>
                  </a:lnTo>
                  <a:lnTo>
                    <a:pt x="559689" y="158750"/>
                  </a:lnTo>
                  <a:lnTo>
                    <a:pt x="647192" y="158750"/>
                  </a:lnTo>
                  <a:lnTo>
                    <a:pt x="648462" y="157861"/>
                  </a:lnTo>
                  <a:lnTo>
                    <a:pt x="648970" y="157226"/>
                  </a:lnTo>
                  <a:lnTo>
                    <a:pt x="649986" y="154051"/>
                  </a:lnTo>
                  <a:lnTo>
                    <a:pt x="650367" y="151003"/>
                  </a:lnTo>
                  <a:close/>
                </a:path>
              </a:pathLst>
            </a:custGeom>
            <a:solidFill>
              <a:srgbClr val="6D747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6" name="object 86"/>
            <p:cNvSpPr/>
            <p:nvPr/>
          </p:nvSpPr>
          <p:spPr>
            <a:xfrm>
              <a:off x="6812406" y="3524630"/>
              <a:ext cx="107950" cy="198247"/>
            </a:xfrm>
            <a:prstGeom prst="rect">
              <a:avLst/>
            </a:prstGeom>
            <a:blipFill>
              <a:blip r:embed="rId4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" name="object 87"/>
            <p:cNvSpPr/>
            <p:nvPr/>
          </p:nvSpPr>
          <p:spPr>
            <a:xfrm>
              <a:off x="6995668" y="3573780"/>
              <a:ext cx="302260" cy="150495"/>
            </a:xfrm>
            <a:custGeom>
              <a:avLst/>
              <a:gdLst/>
              <a:ahLst/>
              <a:cxnLst/>
              <a:rect l="l" t="t" r="r" b="b"/>
              <a:pathLst>
                <a:path w="302259" h="150495">
                  <a:moveTo>
                    <a:pt x="17272" y="1905"/>
                  </a:moveTo>
                  <a:lnTo>
                    <a:pt x="7492" y="1905"/>
                  </a:lnTo>
                  <a:lnTo>
                    <a:pt x="3301" y="2540"/>
                  </a:lnTo>
                  <a:lnTo>
                    <a:pt x="1650" y="3683"/>
                  </a:lnTo>
                  <a:lnTo>
                    <a:pt x="126" y="4825"/>
                  </a:lnTo>
                  <a:lnTo>
                    <a:pt x="0" y="6985"/>
                  </a:lnTo>
                  <a:lnTo>
                    <a:pt x="1270" y="10160"/>
                  </a:lnTo>
                  <a:lnTo>
                    <a:pt x="3603" y="16398"/>
                  </a:lnTo>
                  <a:lnTo>
                    <a:pt x="16890" y="56261"/>
                  </a:lnTo>
                  <a:lnTo>
                    <a:pt x="18923" y="62865"/>
                  </a:lnTo>
                  <a:lnTo>
                    <a:pt x="28575" y="108712"/>
                  </a:lnTo>
                  <a:lnTo>
                    <a:pt x="29463" y="117602"/>
                  </a:lnTo>
                  <a:lnTo>
                    <a:pt x="29972" y="122047"/>
                  </a:lnTo>
                  <a:lnTo>
                    <a:pt x="30225" y="126492"/>
                  </a:lnTo>
                  <a:lnTo>
                    <a:pt x="30352" y="131064"/>
                  </a:lnTo>
                  <a:lnTo>
                    <a:pt x="30606" y="135636"/>
                  </a:lnTo>
                  <a:lnTo>
                    <a:pt x="30733" y="140462"/>
                  </a:lnTo>
                  <a:lnTo>
                    <a:pt x="30860" y="146939"/>
                  </a:lnTo>
                  <a:lnTo>
                    <a:pt x="31368" y="147447"/>
                  </a:lnTo>
                  <a:lnTo>
                    <a:pt x="31750" y="148082"/>
                  </a:lnTo>
                  <a:lnTo>
                    <a:pt x="32511" y="148590"/>
                  </a:lnTo>
                  <a:lnTo>
                    <a:pt x="33654" y="148844"/>
                  </a:lnTo>
                  <a:lnTo>
                    <a:pt x="34671" y="149225"/>
                  </a:lnTo>
                  <a:lnTo>
                    <a:pt x="36195" y="149479"/>
                  </a:lnTo>
                  <a:lnTo>
                    <a:pt x="37973" y="149606"/>
                  </a:lnTo>
                  <a:lnTo>
                    <a:pt x="39750" y="149860"/>
                  </a:lnTo>
                  <a:lnTo>
                    <a:pt x="42036" y="149987"/>
                  </a:lnTo>
                  <a:lnTo>
                    <a:pt x="47371" y="149987"/>
                  </a:lnTo>
                  <a:lnTo>
                    <a:pt x="49656" y="149860"/>
                  </a:lnTo>
                  <a:lnTo>
                    <a:pt x="51434" y="149606"/>
                  </a:lnTo>
                  <a:lnTo>
                    <a:pt x="53339" y="149479"/>
                  </a:lnTo>
                  <a:lnTo>
                    <a:pt x="54736" y="149225"/>
                  </a:lnTo>
                  <a:lnTo>
                    <a:pt x="55752" y="148844"/>
                  </a:lnTo>
                  <a:lnTo>
                    <a:pt x="56768" y="148590"/>
                  </a:lnTo>
                  <a:lnTo>
                    <a:pt x="57530" y="148082"/>
                  </a:lnTo>
                  <a:lnTo>
                    <a:pt x="58420" y="146939"/>
                  </a:lnTo>
                  <a:lnTo>
                    <a:pt x="58674" y="146177"/>
                  </a:lnTo>
                  <a:lnTo>
                    <a:pt x="58547" y="134112"/>
                  </a:lnTo>
                  <a:lnTo>
                    <a:pt x="58292" y="128397"/>
                  </a:lnTo>
                  <a:lnTo>
                    <a:pt x="58038" y="125603"/>
                  </a:lnTo>
                  <a:lnTo>
                    <a:pt x="57911" y="122682"/>
                  </a:lnTo>
                  <a:lnTo>
                    <a:pt x="57150" y="113665"/>
                  </a:lnTo>
                  <a:lnTo>
                    <a:pt x="56641" y="110363"/>
                  </a:lnTo>
                  <a:lnTo>
                    <a:pt x="62122" y="103749"/>
                  </a:lnTo>
                  <a:lnTo>
                    <a:pt x="67151" y="97075"/>
                  </a:lnTo>
                  <a:lnTo>
                    <a:pt x="71802" y="90297"/>
                  </a:lnTo>
                  <a:lnTo>
                    <a:pt x="75946" y="83693"/>
                  </a:lnTo>
                  <a:lnTo>
                    <a:pt x="79168" y="78105"/>
                  </a:lnTo>
                  <a:lnTo>
                    <a:pt x="49656" y="78105"/>
                  </a:lnTo>
                  <a:lnTo>
                    <a:pt x="49402" y="75057"/>
                  </a:lnTo>
                  <a:lnTo>
                    <a:pt x="40893" y="36830"/>
                  </a:lnTo>
                  <a:lnTo>
                    <a:pt x="38607" y="29591"/>
                  </a:lnTo>
                  <a:lnTo>
                    <a:pt x="36449" y="22225"/>
                  </a:lnTo>
                  <a:lnTo>
                    <a:pt x="19684" y="2032"/>
                  </a:lnTo>
                  <a:lnTo>
                    <a:pt x="17272" y="1905"/>
                  </a:lnTo>
                  <a:close/>
                </a:path>
                <a:path w="302259" h="150495">
                  <a:moveTo>
                    <a:pt x="89661" y="1905"/>
                  </a:moveTo>
                  <a:lnTo>
                    <a:pt x="81533" y="1905"/>
                  </a:lnTo>
                  <a:lnTo>
                    <a:pt x="77470" y="2286"/>
                  </a:lnTo>
                  <a:lnTo>
                    <a:pt x="74929" y="3048"/>
                  </a:lnTo>
                  <a:lnTo>
                    <a:pt x="72516" y="3683"/>
                  </a:lnTo>
                  <a:lnTo>
                    <a:pt x="71247" y="4825"/>
                  </a:lnTo>
                  <a:lnTo>
                    <a:pt x="71247" y="12065"/>
                  </a:lnTo>
                  <a:lnTo>
                    <a:pt x="70738" y="18034"/>
                  </a:lnTo>
                  <a:lnTo>
                    <a:pt x="69850" y="24003"/>
                  </a:lnTo>
                  <a:lnTo>
                    <a:pt x="69087" y="29972"/>
                  </a:lnTo>
                  <a:lnTo>
                    <a:pt x="67690" y="36068"/>
                  </a:lnTo>
                  <a:lnTo>
                    <a:pt x="64134" y="48260"/>
                  </a:lnTo>
                  <a:lnTo>
                    <a:pt x="61849" y="54356"/>
                  </a:lnTo>
                  <a:lnTo>
                    <a:pt x="59181" y="60325"/>
                  </a:lnTo>
                  <a:lnTo>
                    <a:pt x="56514" y="66421"/>
                  </a:lnTo>
                  <a:lnTo>
                    <a:pt x="53339" y="72390"/>
                  </a:lnTo>
                  <a:lnTo>
                    <a:pt x="49656" y="78105"/>
                  </a:lnTo>
                  <a:lnTo>
                    <a:pt x="79168" y="78105"/>
                  </a:lnTo>
                  <a:lnTo>
                    <a:pt x="95442" y="37447"/>
                  </a:lnTo>
                  <a:lnTo>
                    <a:pt x="99175" y="14478"/>
                  </a:lnTo>
                  <a:lnTo>
                    <a:pt x="99059" y="4953"/>
                  </a:lnTo>
                  <a:lnTo>
                    <a:pt x="98551" y="3937"/>
                  </a:lnTo>
                  <a:lnTo>
                    <a:pt x="98043" y="3429"/>
                  </a:lnTo>
                  <a:lnTo>
                    <a:pt x="97154" y="3048"/>
                  </a:lnTo>
                  <a:lnTo>
                    <a:pt x="96392" y="2667"/>
                  </a:lnTo>
                  <a:lnTo>
                    <a:pt x="95123" y="2412"/>
                  </a:lnTo>
                  <a:lnTo>
                    <a:pt x="93472" y="2159"/>
                  </a:lnTo>
                  <a:lnTo>
                    <a:pt x="91821" y="2032"/>
                  </a:lnTo>
                  <a:lnTo>
                    <a:pt x="89661" y="1905"/>
                  </a:lnTo>
                  <a:close/>
                </a:path>
                <a:path w="302259" h="150495">
                  <a:moveTo>
                    <a:pt x="134620" y="1905"/>
                  </a:moveTo>
                  <a:lnTo>
                    <a:pt x="129158" y="1905"/>
                  </a:lnTo>
                  <a:lnTo>
                    <a:pt x="125222" y="2159"/>
                  </a:lnTo>
                  <a:lnTo>
                    <a:pt x="118109" y="5715"/>
                  </a:lnTo>
                  <a:lnTo>
                    <a:pt x="118109" y="81661"/>
                  </a:lnTo>
                  <a:lnTo>
                    <a:pt x="125475" y="103251"/>
                  </a:lnTo>
                  <a:lnTo>
                    <a:pt x="128015" y="106299"/>
                  </a:lnTo>
                  <a:lnTo>
                    <a:pt x="131317" y="108458"/>
                  </a:lnTo>
                  <a:lnTo>
                    <a:pt x="135254" y="109855"/>
                  </a:lnTo>
                  <a:lnTo>
                    <a:pt x="139318" y="111379"/>
                  </a:lnTo>
                  <a:lnTo>
                    <a:pt x="144017" y="112141"/>
                  </a:lnTo>
                  <a:lnTo>
                    <a:pt x="151383" y="112141"/>
                  </a:lnTo>
                  <a:lnTo>
                    <a:pt x="153288" y="112014"/>
                  </a:lnTo>
                  <a:lnTo>
                    <a:pt x="155193" y="111760"/>
                  </a:lnTo>
                  <a:lnTo>
                    <a:pt x="157099" y="111633"/>
                  </a:lnTo>
                  <a:lnTo>
                    <a:pt x="170028" y="100330"/>
                  </a:lnTo>
                  <a:lnTo>
                    <a:pt x="169925" y="92964"/>
                  </a:lnTo>
                  <a:lnTo>
                    <a:pt x="169672" y="90297"/>
                  </a:lnTo>
                  <a:lnTo>
                    <a:pt x="169545" y="89281"/>
                  </a:lnTo>
                  <a:lnTo>
                    <a:pt x="169163" y="88519"/>
                  </a:lnTo>
                  <a:lnTo>
                    <a:pt x="169079" y="88265"/>
                  </a:lnTo>
                  <a:lnTo>
                    <a:pt x="154812" y="88265"/>
                  </a:lnTo>
                  <a:lnTo>
                    <a:pt x="153034" y="88011"/>
                  </a:lnTo>
                  <a:lnTo>
                    <a:pt x="151637" y="87249"/>
                  </a:lnTo>
                  <a:lnTo>
                    <a:pt x="150367" y="86614"/>
                  </a:lnTo>
                  <a:lnTo>
                    <a:pt x="149225" y="85471"/>
                  </a:lnTo>
                  <a:lnTo>
                    <a:pt x="148462" y="84074"/>
                  </a:lnTo>
                  <a:lnTo>
                    <a:pt x="147574" y="82804"/>
                  </a:lnTo>
                  <a:lnTo>
                    <a:pt x="147065" y="81026"/>
                  </a:lnTo>
                  <a:lnTo>
                    <a:pt x="146303" y="76708"/>
                  </a:lnTo>
                  <a:lnTo>
                    <a:pt x="146176" y="5715"/>
                  </a:lnTo>
                  <a:lnTo>
                    <a:pt x="145923" y="5080"/>
                  </a:lnTo>
                  <a:lnTo>
                    <a:pt x="138810" y="2159"/>
                  </a:lnTo>
                  <a:lnTo>
                    <a:pt x="134620" y="1905"/>
                  </a:lnTo>
                  <a:close/>
                </a:path>
                <a:path w="302259" h="150495">
                  <a:moveTo>
                    <a:pt x="167512" y="86487"/>
                  </a:moveTo>
                  <a:lnTo>
                    <a:pt x="166497" y="86487"/>
                  </a:lnTo>
                  <a:lnTo>
                    <a:pt x="165988" y="86614"/>
                  </a:lnTo>
                  <a:lnTo>
                    <a:pt x="165480" y="86868"/>
                  </a:lnTo>
                  <a:lnTo>
                    <a:pt x="165100" y="86995"/>
                  </a:lnTo>
                  <a:lnTo>
                    <a:pt x="164464" y="87249"/>
                  </a:lnTo>
                  <a:lnTo>
                    <a:pt x="163702" y="87503"/>
                  </a:lnTo>
                  <a:lnTo>
                    <a:pt x="162813" y="87757"/>
                  </a:lnTo>
                  <a:lnTo>
                    <a:pt x="161925" y="87884"/>
                  </a:lnTo>
                  <a:lnTo>
                    <a:pt x="160781" y="88138"/>
                  </a:lnTo>
                  <a:lnTo>
                    <a:pt x="159638" y="88265"/>
                  </a:lnTo>
                  <a:lnTo>
                    <a:pt x="169079" y="88265"/>
                  </a:lnTo>
                  <a:lnTo>
                    <a:pt x="168655" y="87122"/>
                  </a:lnTo>
                  <a:lnTo>
                    <a:pt x="167893" y="86614"/>
                  </a:lnTo>
                  <a:lnTo>
                    <a:pt x="167512" y="86487"/>
                  </a:lnTo>
                  <a:close/>
                </a:path>
                <a:path w="302259" h="150495">
                  <a:moveTo>
                    <a:pt x="231901" y="0"/>
                  </a:moveTo>
                  <a:lnTo>
                    <a:pt x="219455" y="0"/>
                  </a:lnTo>
                  <a:lnTo>
                    <a:pt x="212598" y="1397"/>
                  </a:lnTo>
                  <a:lnTo>
                    <a:pt x="181863" y="33528"/>
                  </a:lnTo>
                  <a:lnTo>
                    <a:pt x="178688" y="48387"/>
                  </a:lnTo>
                  <a:lnTo>
                    <a:pt x="178718" y="65532"/>
                  </a:lnTo>
                  <a:lnTo>
                    <a:pt x="193548" y="101981"/>
                  </a:lnTo>
                  <a:lnTo>
                    <a:pt x="216280" y="112268"/>
                  </a:lnTo>
                  <a:lnTo>
                    <a:pt x="227964" y="112268"/>
                  </a:lnTo>
                  <a:lnTo>
                    <a:pt x="258317" y="93726"/>
                  </a:lnTo>
                  <a:lnTo>
                    <a:pt x="301728" y="93726"/>
                  </a:lnTo>
                  <a:lnTo>
                    <a:pt x="301498" y="91186"/>
                  </a:lnTo>
                  <a:lnTo>
                    <a:pt x="301371" y="90170"/>
                  </a:lnTo>
                  <a:lnTo>
                    <a:pt x="224027" y="90043"/>
                  </a:lnTo>
                  <a:lnTo>
                    <a:pt x="220725" y="89027"/>
                  </a:lnTo>
                  <a:lnTo>
                    <a:pt x="207555" y="60960"/>
                  </a:lnTo>
                  <a:lnTo>
                    <a:pt x="207621" y="50165"/>
                  </a:lnTo>
                  <a:lnTo>
                    <a:pt x="212598" y="32512"/>
                  </a:lnTo>
                  <a:lnTo>
                    <a:pt x="214249" y="29337"/>
                  </a:lnTo>
                  <a:lnTo>
                    <a:pt x="216534" y="26924"/>
                  </a:lnTo>
                  <a:lnTo>
                    <a:pt x="219201" y="25146"/>
                  </a:lnTo>
                  <a:lnTo>
                    <a:pt x="221996" y="23241"/>
                  </a:lnTo>
                  <a:lnTo>
                    <a:pt x="225298" y="22352"/>
                  </a:lnTo>
                  <a:lnTo>
                    <a:pt x="261889" y="22352"/>
                  </a:lnTo>
                  <a:lnTo>
                    <a:pt x="260984" y="19939"/>
                  </a:lnTo>
                  <a:lnTo>
                    <a:pt x="258699" y="16383"/>
                  </a:lnTo>
                  <a:lnTo>
                    <a:pt x="256539" y="12827"/>
                  </a:lnTo>
                  <a:lnTo>
                    <a:pt x="253873" y="9906"/>
                  </a:lnTo>
                  <a:lnTo>
                    <a:pt x="236092" y="635"/>
                  </a:lnTo>
                  <a:lnTo>
                    <a:pt x="231901" y="0"/>
                  </a:lnTo>
                  <a:close/>
                </a:path>
                <a:path w="302259" h="150495">
                  <a:moveTo>
                    <a:pt x="301728" y="93726"/>
                  </a:moveTo>
                  <a:lnTo>
                    <a:pt x="258317" y="93726"/>
                  </a:lnTo>
                  <a:lnTo>
                    <a:pt x="259206" y="97409"/>
                  </a:lnTo>
                  <a:lnTo>
                    <a:pt x="260350" y="100330"/>
                  </a:lnTo>
                  <a:lnTo>
                    <a:pt x="261874" y="102616"/>
                  </a:lnTo>
                  <a:lnTo>
                    <a:pt x="263271" y="105029"/>
                  </a:lnTo>
                  <a:lnTo>
                    <a:pt x="265175" y="106934"/>
                  </a:lnTo>
                  <a:lnTo>
                    <a:pt x="269493" y="109728"/>
                  </a:lnTo>
                  <a:lnTo>
                    <a:pt x="271906" y="110744"/>
                  </a:lnTo>
                  <a:lnTo>
                    <a:pt x="274700" y="111252"/>
                  </a:lnTo>
                  <a:lnTo>
                    <a:pt x="277367" y="111887"/>
                  </a:lnTo>
                  <a:lnTo>
                    <a:pt x="280415" y="112268"/>
                  </a:lnTo>
                  <a:lnTo>
                    <a:pt x="285496" y="112268"/>
                  </a:lnTo>
                  <a:lnTo>
                    <a:pt x="287274" y="112141"/>
                  </a:lnTo>
                  <a:lnTo>
                    <a:pt x="288925" y="111887"/>
                  </a:lnTo>
                  <a:lnTo>
                    <a:pt x="290575" y="111760"/>
                  </a:lnTo>
                  <a:lnTo>
                    <a:pt x="293750" y="111252"/>
                  </a:lnTo>
                  <a:lnTo>
                    <a:pt x="295275" y="110871"/>
                  </a:lnTo>
                  <a:lnTo>
                    <a:pt x="296545" y="110617"/>
                  </a:lnTo>
                  <a:lnTo>
                    <a:pt x="301243" y="105537"/>
                  </a:lnTo>
                  <a:lnTo>
                    <a:pt x="301625" y="104013"/>
                  </a:lnTo>
                  <a:lnTo>
                    <a:pt x="301728" y="93726"/>
                  </a:lnTo>
                  <a:close/>
                </a:path>
                <a:path w="302259" h="150495">
                  <a:moveTo>
                    <a:pt x="261889" y="22352"/>
                  </a:moveTo>
                  <a:lnTo>
                    <a:pt x="232028" y="22352"/>
                  </a:lnTo>
                  <a:lnTo>
                    <a:pt x="234696" y="22987"/>
                  </a:lnTo>
                  <a:lnTo>
                    <a:pt x="237362" y="24257"/>
                  </a:lnTo>
                  <a:lnTo>
                    <a:pt x="239902" y="25654"/>
                  </a:lnTo>
                  <a:lnTo>
                    <a:pt x="242188" y="27686"/>
                  </a:lnTo>
                  <a:lnTo>
                    <a:pt x="244093" y="30353"/>
                  </a:lnTo>
                  <a:lnTo>
                    <a:pt x="246125" y="33147"/>
                  </a:lnTo>
                  <a:lnTo>
                    <a:pt x="247650" y="36576"/>
                  </a:lnTo>
                  <a:lnTo>
                    <a:pt x="248792" y="40894"/>
                  </a:lnTo>
                  <a:lnTo>
                    <a:pt x="249935" y="45085"/>
                  </a:lnTo>
                  <a:lnTo>
                    <a:pt x="250443" y="50165"/>
                  </a:lnTo>
                  <a:lnTo>
                    <a:pt x="250443" y="60960"/>
                  </a:lnTo>
                  <a:lnTo>
                    <a:pt x="249935" y="65532"/>
                  </a:lnTo>
                  <a:lnTo>
                    <a:pt x="248920" y="69596"/>
                  </a:lnTo>
                  <a:lnTo>
                    <a:pt x="247903" y="73787"/>
                  </a:lnTo>
                  <a:lnTo>
                    <a:pt x="246506" y="77343"/>
                  </a:lnTo>
                  <a:lnTo>
                    <a:pt x="244601" y="80391"/>
                  </a:lnTo>
                  <a:lnTo>
                    <a:pt x="242824" y="83312"/>
                  </a:lnTo>
                  <a:lnTo>
                    <a:pt x="240410" y="85725"/>
                  </a:lnTo>
                  <a:lnTo>
                    <a:pt x="237616" y="87376"/>
                  </a:lnTo>
                  <a:lnTo>
                    <a:pt x="234823" y="89154"/>
                  </a:lnTo>
                  <a:lnTo>
                    <a:pt x="231648" y="90043"/>
                  </a:lnTo>
                  <a:lnTo>
                    <a:pt x="301334" y="90043"/>
                  </a:lnTo>
                  <a:lnTo>
                    <a:pt x="301074" y="89154"/>
                  </a:lnTo>
                  <a:lnTo>
                    <a:pt x="287654" y="89154"/>
                  </a:lnTo>
                  <a:lnTo>
                    <a:pt x="286511" y="88900"/>
                  </a:lnTo>
                  <a:lnTo>
                    <a:pt x="285241" y="88392"/>
                  </a:lnTo>
                  <a:lnTo>
                    <a:pt x="284099" y="87757"/>
                  </a:lnTo>
                  <a:lnTo>
                    <a:pt x="282955" y="86741"/>
                  </a:lnTo>
                  <a:lnTo>
                    <a:pt x="282066" y="85090"/>
                  </a:lnTo>
                  <a:lnTo>
                    <a:pt x="281050" y="83439"/>
                  </a:lnTo>
                  <a:lnTo>
                    <a:pt x="280288" y="81153"/>
                  </a:lnTo>
                  <a:lnTo>
                    <a:pt x="279780" y="78359"/>
                  </a:lnTo>
                  <a:lnTo>
                    <a:pt x="279146" y="75438"/>
                  </a:lnTo>
                  <a:lnTo>
                    <a:pt x="278891" y="71628"/>
                  </a:lnTo>
                  <a:lnTo>
                    <a:pt x="278764" y="67056"/>
                  </a:lnTo>
                  <a:lnTo>
                    <a:pt x="280034" y="63754"/>
                  </a:lnTo>
                  <a:lnTo>
                    <a:pt x="281304" y="60325"/>
                  </a:lnTo>
                  <a:lnTo>
                    <a:pt x="282575" y="56515"/>
                  </a:lnTo>
                  <a:lnTo>
                    <a:pt x="283717" y="52705"/>
                  </a:lnTo>
                  <a:lnTo>
                    <a:pt x="286003" y="44831"/>
                  </a:lnTo>
                  <a:lnTo>
                    <a:pt x="287052" y="40640"/>
                  </a:lnTo>
                  <a:lnTo>
                    <a:pt x="289138" y="32512"/>
                  </a:lnTo>
                  <a:lnTo>
                    <a:pt x="290017" y="28575"/>
                  </a:lnTo>
                  <a:lnTo>
                    <a:pt x="263525" y="28575"/>
                  </a:lnTo>
                  <a:lnTo>
                    <a:pt x="262508" y="24003"/>
                  </a:lnTo>
                  <a:lnTo>
                    <a:pt x="261889" y="22352"/>
                  </a:lnTo>
                  <a:close/>
                </a:path>
                <a:path w="302259" h="150495">
                  <a:moveTo>
                    <a:pt x="299592" y="87249"/>
                  </a:moveTo>
                  <a:lnTo>
                    <a:pt x="298576" y="87249"/>
                  </a:lnTo>
                  <a:lnTo>
                    <a:pt x="298068" y="87376"/>
                  </a:lnTo>
                  <a:lnTo>
                    <a:pt x="297433" y="87503"/>
                  </a:lnTo>
                  <a:lnTo>
                    <a:pt x="296799" y="87757"/>
                  </a:lnTo>
                  <a:lnTo>
                    <a:pt x="296036" y="88011"/>
                  </a:lnTo>
                  <a:lnTo>
                    <a:pt x="295148" y="88265"/>
                  </a:lnTo>
                  <a:lnTo>
                    <a:pt x="294385" y="88392"/>
                  </a:lnTo>
                  <a:lnTo>
                    <a:pt x="293497" y="88646"/>
                  </a:lnTo>
                  <a:lnTo>
                    <a:pt x="292353" y="88900"/>
                  </a:lnTo>
                  <a:lnTo>
                    <a:pt x="291337" y="89154"/>
                  </a:lnTo>
                  <a:lnTo>
                    <a:pt x="301074" y="89154"/>
                  </a:lnTo>
                  <a:lnTo>
                    <a:pt x="300608" y="87884"/>
                  </a:lnTo>
                  <a:lnTo>
                    <a:pt x="300227" y="87630"/>
                  </a:lnTo>
                  <a:lnTo>
                    <a:pt x="299974" y="87376"/>
                  </a:lnTo>
                  <a:lnTo>
                    <a:pt x="299592" y="87249"/>
                  </a:lnTo>
                  <a:close/>
                </a:path>
                <a:path w="302259" h="150495">
                  <a:moveTo>
                    <a:pt x="282701" y="1905"/>
                  </a:moveTo>
                  <a:lnTo>
                    <a:pt x="278002" y="1905"/>
                  </a:lnTo>
                  <a:lnTo>
                    <a:pt x="276351" y="2032"/>
                  </a:lnTo>
                  <a:lnTo>
                    <a:pt x="274954" y="2032"/>
                  </a:lnTo>
                  <a:lnTo>
                    <a:pt x="273557" y="2159"/>
                  </a:lnTo>
                  <a:lnTo>
                    <a:pt x="272414" y="2412"/>
                  </a:lnTo>
                  <a:lnTo>
                    <a:pt x="270636" y="2667"/>
                  </a:lnTo>
                  <a:lnTo>
                    <a:pt x="267588" y="6096"/>
                  </a:lnTo>
                  <a:lnTo>
                    <a:pt x="267334" y="7239"/>
                  </a:lnTo>
                  <a:lnTo>
                    <a:pt x="267207" y="8762"/>
                  </a:lnTo>
                  <a:lnTo>
                    <a:pt x="266673" y="12827"/>
                  </a:lnTo>
                  <a:lnTo>
                    <a:pt x="266169" y="15240"/>
                  </a:lnTo>
                  <a:lnTo>
                    <a:pt x="265175" y="20955"/>
                  </a:lnTo>
                  <a:lnTo>
                    <a:pt x="263525" y="28575"/>
                  </a:lnTo>
                  <a:lnTo>
                    <a:pt x="290017" y="28575"/>
                  </a:lnTo>
                  <a:lnTo>
                    <a:pt x="291973" y="18287"/>
                  </a:lnTo>
                  <a:lnTo>
                    <a:pt x="292498" y="15112"/>
                  </a:lnTo>
                  <a:lnTo>
                    <a:pt x="293242" y="9779"/>
                  </a:lnTo>
                  <a:lnTo>
                    <a:pt x="293302" y="8762"/>
                  </a:lnTo>
                  <a:lnTo>
                    <a:pt x="293242" y="4825"/>
                  </a:lnTo>
                  <a:lnTo>
                    <a:pt x="292734" y="4318"/>
                  </a:lnTo>
                  <a:lnTo>
                    <a:pt x="292353" y="3810"/>
                  </a:lnTo>
                  <a:lnTo>
                    <a:pt x="291718" y="3302"/>
                  </a:lnTo>
                  <a:lnTo>
                    <a:pt x="290702" y="3048"/>
                  </a:lnTo>
                  <a:lnTo>
                    <a:pt x="289813" y="2667"/>
                  </a:lnTo>
                  <a:lnTo>
                    <a:pt x="288416" y="2412"/>
                  </a:lnTo>
                  <a:lnTo>
                    <a:pt x="286638" y="2159"/>
                  </a:lnTo>
                  <a:lnTo>
                    <a:pt x="282701" y="1905"/>
                  </a:lnTo>
                  <a:close/>
                </a:path>
              </a:pathLst>
            </a:custGeom>
            <a:solidFill>
              <a:srgbClr val="6D747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" name="object 88"/>
            <p:cNvSpPr/>
            <p:nvPr/>
          </p:nvSpPr>
          <p:spPr>
            <a:xfrm>
              <a:off x="7364983" y="3573780"/>
              <a:ext cx="237212" cy="112268"/>
            </a:xfrm>
            <a:prstGeom prst="rect">
              <a:avLst/>
            </a:prstGeom>
            <a:blipFill>
              <a:blip r:embed="rId5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9" name="object 89"/>
            <p:cNvSpPr/>
            <p:nvPr/>
          </p:nvSpPr>
          <p:spPr>
            <a:xfrm>
              <a:off x="7676642" y="3521963"/>
              <a:ext cx="470510" cy="164084"/>
            </a:xfrm>
            <a:prstGeom prst="rect">
              <a:avLst/>
            </a:prstGeom>
            <a:blipFill>
              <a:blip r:embed="rId5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0" name="object 90"/>
            <p:cNvSpPr/>
            <p:nvPr/>
          </p:nvSpPr>
          <p:spPr>
            <a:xfrm>
              <a:off x="8211819" y="3573780"/>
              <a:ext cx="307975" cy="112395"/>
            </a:xfrm>
            <a:custGeom>
              <a:avLst/>
              <a:gdLst/>
              <a:ahLst/>
              <a:cxnLst/>
              <a:rect l="l" t="t" r="r" b="b"/>
              <a:pathLst>
                <a:path w="307975" h="112395">
                  <a:moveTo>
                    <a:pt x="100710" y="25527"/>
                  </a:moveTo>
                  <a:lnTo>
                    <a:pt x="73659" y="25527"/>
                  </a:lnTo>
                  <a:lnTo>
                    <a:pt x="72954" y="35179"/>
                  </a:lnTo>
                  <a:lnTo>
                    <a:pt x="72476" y="43561"/>
                  </a:lnTo>
                  <a:lnTo>
                    <a:pt x="72260" y="48762"/>
                  </a:lnTo>
                  <a:lnTo>
                    <a:pt x="72140" y="52324"/>
                  </a:lnTo>
                  <a:lnTo>
                    <a:pt x="72017" y="67183"/>
                  </a:lnTo>
                  <a:lnTo>
                    <a:pt x="72516" y="74803"/>
                  </a:lnTo>
                  <a:lnTo>
                    <a:pt x="89534" y="109855"/>
                  </a:lnTo>
                  <a:lnTo>
                    <a:pt x="100202" y="111887"/>
                  </a:lnTo>
                  <a:lnTo>
                    <a:pt x="106425" y="111887"/>
                  </a:lnTo>
                  <a:lnTo>
                    <a:pt x="119252" y="109093"/>
                  </a:lnTo>
                  <a:lnTo>
                    <a:pt x="120269" y="108712"/>
                  </a:lnTo>
                  <a:lnTo>
                    <a:pt x="123219" y="103886"/>
                  </a:lnTo>
                  <a:lnTo>
                    <a:pt x="123571" y="102362"/>
                  </a:lnTo>
                  <a:lnTo>
                    <a:pt x="123698" y="101092"/>
                  </a:lnTo>
                  <a:lnTo>
                    <a:pt x="123698" y="92710"/>
                  </a:lnTo>
                  <a:lnTo>
                    <a:pt x="123444" y="90043"/>
                  </a:lnTo>
                  <a:lnTo>
                    <a:pt x="123189" y="89027"/>
                  </a:lnTo>
                  <a:lnTo>
                    <a:pt x="122893" y="88265"/>
                  </a:lnTo>
                  <a:lnTo>
                    <a:pt x="109727" y="88265"/>
                  </a:lnTo>
                  <a:lnTo>
                    <a:pt x="108584" y="88138"/>
                  </a:lnTo>
                  <a:lnTo>
                    <a:pt x="101980" y="78740"/>
                  </a:lnTo>
                  <a:lnTo>
                    <a:pt x="101219" y="76073"/>
                  </a:lnTo>
                  <a:lnTo>
                    <a:pt x="100710" y="72390"/>
                  </a:lnTo>
                  <a:lnTo>
                    <a:pt x="99949" y="63119"/>
                  </a:lnTo>
                  <a:lnTo>
                    <a:pt x="100064" y="39735"/>
                  </a:lnTo>
                  <a:lnTo>
                    <a:pt x="100202" y="35179"/>
                  </a:lnTo>
                  <a:lnTo>
                    <a:pt x="100710" y="25527"/>
                  </a:lnTo>
                  <a:close/>
                </a:path>
                <a:path w="307975" h="112395">
                  <a:moveTo>
                    <a:pt x="45720" y="25527"/>
                  </a:moveTo>
                  <a:lnTo>
                    <a:pt x="18414" y="25527"/>
                  </a:lnTo>
                  <a:lnTo>
                    <a:pt x="18326" y="34551"/>
                  </a:lnTo>
                  <a:lnTo>
                    <a:pt x="18208" y="39735"/>
                  </a:lnTo>
                  <a:lnTo>
                    <a:pt x="14097" y="79248"/>
                  </a:lnTo>
                  <a:lnTo>
                    <a:pt x="7493" y="101092"/>
                  </a:lnTo>
                  <a:lnTo>
                    <a:pt x="6984" y="102616"/>
                  </a:lnTo>
                  <a:lnTo>
                    <a:pt x="6439" y="104013"/>
                  </a:lnTo>
                  <a:lnTo>
                    <a:pt x="5991" y="105537"/>
                  </a:lnTo>
                  <a:lnTo>
                    <a:pt x="5873" y="107569"/>
                  </a:lnTo>
                  <a:lnTo>
                    <a:pt x="5969" y="107950"/>
                  </a:lnTo>
                  <a:lnTo>
                    <a:pt x="6350" y="108458"/>
                  </a:lnTo>
                  <a:lnTo>
                    <a:pt x="6730" y="108839"/>
                  </a:lnTo>
                  <a:lnTo>
                    <a:pt x="7493" y="109220"/>
                  </a:lnTo>
                  <a:lnTo>
                    <a:pt x="8508" y="109474"/>
                  </a:lnTo>
                  <a:lnTo>
                    <a:pt x="9525" y="109855"/>
                  </a:lnTo>
                  <a:lnTo>
                    <a:pt x="11049" y="110109"/>
                  </a:lnTo>
                  <a:lnTo>
                    <a:pt x="14731" y="110363"/>
                  </a:lnTo>
                  <a:lnTo>
                    <a:pt x="25780" y="110363"/>
                  </a:lnTo>
                  <a:lnTo>
                    <a:pt x="28575" y="110109"/>
                  </a:lnTo>
                  <a:lnTo>
                    <a:pt x="29590" y="109855"/>
                  </a:lnTo>
                  <a:lnTo>
                    <a:pt x="30606" y="109728"/>
                  </a:lnTo>
                  <a:lnTo>
                    <a:pt x="31369" y="109474"/>
                  </a:lnTo>
                  <a:lnTo>
                    <a:pt x="32003" y="109220"/>
                  </a:lnTo>
                  <a:lnTo>
                    <a:pt x="33274" y="108585"/>
                  </a:lnTo>
                  <a:lnTo>
                    <a:pt x="33654" y="108077"/>
                  </a:lnTo>
                  <a:lnTo>
                    <a:pt x="34035" y="107696"/>
                  </a:lnTo>
                  <a:lnTo>
                    <a:pt x="34416" y="107188"/>
                  </a:lnTo>
                  <a:lnTo>
                    <a:pt x="34798" y="106299"/>
                  </a:lnTo>
                  <a:lnTo>
                    <a:pt x="35178" y="105537"/>
                  </a:lnTo>
                  <a:lnTo>
                    <a:pt x="36586" y="102362"/>
                  </a:lnTo>
                  <a:lnTo>
                    <a:pt x="36956" y="101473"/>
                  </a:lnTo>
                  <a:lnTo>
                    <a:pt x="37973" y="98552"/>
                  </a:lnTo>
                  <a:lnTo>
                    <a:pt x="39243" y="94107"/>
                  </a:lnTo>
                  <a:lnTo>
                    <a:pt x="40512" y="89789"/>
                  </a:lnTo>
                  <a:lnTo>
                    <a:pt x="41655" y="84328"/>
                  </a:lnTo>
                  <a:lnTo>
                    <a:pt x="42545" y="77978"/>
                  </a:lnTo>
                  <a:lnTo>
                    <a:pt x="43560" y="71628"/>
                  </a:lnTo>
                  <a:lnTo>
                    <a:pt x="44450" y="64135"/>
                  </a:lnTo>
                  <a:lnTo>
                    <a:pt x="45362" y="48762"/>
                  </a:lnTo>
                  <a:lnTo>
                    <a:pt x="45572" y="42957"/>
                  </a:lnTo>
                  <a:lnTo>
                    <a:pt x="45652" y="39735"/>
                  </a:lnTo>
                  <a:lnTo>
                    <a:pt x="45720" y="25527"/>
                  </a:lnTo>
                  <a:close/>
                </a:path>
                <a:path w="307975" h="112395">
                  <a:moveTo>
                    <a:pt x="121411" y="86487"/>
                  </a:moveTo>
                  <a:lnTo>
                    <a:pt x="120269" y="86487"/>
                  </a:lnTo>
                  <a:lnTo>
                    <a:pt x="118999" y="86868"/>
                  </a:lnTo>
                  <a:lnTo>
                    <a:pt x="116839" y="87376"/>
                  </a:lnTo>
                  <a:lnTo>
                    <a:pt x="114680" y="88011"/>
                  </a:lnTo>
                  <a:lnTo>
                    <a:pt x="112775" y="88265"/>
                  </a:lnTo>
                  <a:lnTo>
                    <a:pt x="122893" y="88265"/>
                  </a:lnTo>
                  <a:lnTo>
                    <a:pt x="122681" y="87630"/>
                  </a:lnTo>
                  <a:lnTo>
                    <a:pt x="122427" y="87122"/>
                  </a:lnTo>
                  <a:lnTo>
                    <a:pt x="122047" y="86868"/>
                  </a:lnTo>
                  <a:lnTo>
                    <a:pt x="121793" y="86614"/>
                  </a:lnTo>
                  <a:lnTo>
                    <a:pt x="121411" y="86487"/>
                  </a:lnTo>
                  <a:close/>
                </a:path>
                <a:path w="307975" h="112395">
                  <a:moveTo>
                    <a:pt x="116204" y="2540"/>
                  </a:moveTo>
                  <a:lnTo>
                    <a:pt x="3809" y="2540"/>
                  </a:lnTo>
                  <a:lnTo>
                    <a:pt x="3048" y="2794"/>
                  </a:lnTo>
                  <a:lnTo>
                    <a:pt x="0" y="17907"/>
                  </a:lnTo>
                  <a:lnTo>
                    <a:pt x="380" y="20828"/>
                  </a:lnTo>
                  <a:lnTo>
                    <a:pt x="1270" y="22733"/>
                  </a:lnTo>
                  <a:lnTo>
                    <a:pt x="2031" y="24511"/>
                  </a:lnTo>
                  <a:lnTo>
                    <a:pt x="3175" y="25527"/>
                  </a:lnTo>
                  <a:lnTo>
                    <a:pt x="116712" y="25527"/>
                  </a:lnTo>
                  <a:lnTo>
                    <a:pt x="117982" y="24511"/>
                  </a:lnTo>
                  <a:lnTo>
                    <a:pt x="118745" y="22733"/>
                  </a:lnTo>
                  <a:lnTo>
                    <a:pt x="119633" y="20828"/>
                  </a:lnTo>
                  <a:lnTo>
                    <a:pt x="120014" y="17907"/>
                  </a:lnTo>
                  <a:lnTo>
                    <a:pt x="119887" y="10160"/>
                  </a:lnTo>
                  <a:lnTo>
                    <a:pt x="119633" y="7239"/>
                  </a:lnTo>
                  <a:lnTo>
                    <a:pt x="116966" y="2794"/>
                  </a:lnTo>
                  <a:lnTo>
                    <a:pt x="116204" y="2540"/>
                  </a:lnTo>
                  <a:close/>
                </a:path>
                <a:path w="307975" h="112395">
                  <a:moveTo>
                    <a:pt x="159003" y="1905"/>
                  </a:moveTo>
                  <a:lnTo>
                    <a:pt x="153543" y="1905"/>
                  </a:lnTo>
                  <a:lnTo>
                    <a:pt x="149605" y="2159"/>
                  </a:lnTo>
                  <a:lnTo>
                    <a:pt x="142494" y="5715"/>
                  </a:lnTo>
                  <a:lnTo>
                    <a:pt x="142494" y="81661"/>
                  </a:lnTo>
                  <a:lnTo>
                    <a:pt x="149859" y="103251"/>
                  </a:lnTo>
                  <a:lnTo>
                    <a:pt x="152400" y="106299"/>
                  </a:lnTo>
                  <a:lnTo>
                    <a:pt x="155701" y="108458"/>
                  </a:lnTo>
                  <a:lnTo>
                    <a:pt x="159638" y="109855"/>
                  </a:lnTo>
                  <a:lnTo>
                    <a:pt x="163702" y="111379"/>
                  </a:lnTo>
                  <a:lnTo>
                    <a:pt x="168401" y="112141"/>
                  </a:lnTo>
                  <a:lnTo>
                    <a:pt x="175768" y="112141"/>
                  </a:lnTo>
                  <a:lnTo>
                    <a:pt x="177673" y="112014"/>
                  </a:lnTo>
                  <a:lnTo>
                    <a:pt x="179577" y="111760"/>
                  </a:lnTo>
                  <a:lnTo>
                    <a:pt x="181482" y="111633"/>
                  </a:lnTo>
                  <a:lnTo>
                    <a:pt x="194412" y="100330"/>
                  </a:lnTo>
                  <a:lnTo>
                    <a:pt x="194309" y="92964"/>
                  </a:lnTo>
                  <a:lnTo>
                    <a:pt x="194055" y="90297"/>
                  </a:lnTo>
                  <a:lnTo>
                    <a:pt x="193928" y="89281"/>
                  </a:lnTo>
                  <a:lnTo>
                    <a:pt x="193548" y="88519"/>
                  </a:lnTo>
                  <a:lnTo>
                    <a:pt x="193463" y="88265"/>
                  </a:lnTo>
                  <a:lnTo>
                    <a:pt x="179197" y="88265"/>
                  </a:lnTo>
                  <a:lnTo>
                    <a:pt x="177419" y="88011"/>
                  </a:lnTo>
                  <a:lnTo>
                    <a:pt x="176022" y="87249"/>
                  </a:lnTo>
                  <a:lnTo>
                    <a:pt x="174751" y="86614"/>
                  </a:lnTo>
                  <a:lnTo>
                    <a:pt x="173608" y="85471"/>
                  </a:lnTo>
                  <a:lnTo>
                    <a:pt x="172847" y="84074"/>
                  </a:lnTo>
                  <a:lnTo>
                    <a:pt x="171957" y="82804"/>
                  </a:lnTo>
                  <a:lnTo>
                    <a:pt x="171450" y="81026"/>
                  </a:lnTo>
                  <a:lnTo>
                    <a:pt x="170687" y="76708"/>
                  </a:lnTo>
                  <a:lnTo>
                    <a:pt x="170560" y="5715"/>
                  </a:lnTo>
                  <a:lnTo>
                    <a:pt x="170306" y="5080"/>
                  </a:lnTo>
                  <a:lnTo>
                    <a:pt x="163195" y="2159"/>
                  </a:lnTo>
                  <a:lnTo>
                    <a:pt x="159003" y="1905"/>
                  </a:lnTo>
                  <a:close/>
                </a:path>
                <a:path w="307975" h="112395">
                  <a:moveTo>
                    <a:pt x="191897" y="86487"/>
                  </a:moveTo>
                  <a:lnTo>
                    <a:pt x="190880" y="86487"/>
                  </a:lnTo>
                  <a:lnTo>
                    <a:pt x="190373" y="86614"/>
                  </a:lnTo>
                  <a:lnTo>
                    <a:pt x="189864" y="86868"/>
                  </a:lnTo>
                  <a:lnTo>
                    <a:pt x="189483" y="86995"/>
                  </a:lnTo>
                  <a:lnTo>
                    <a:pt x="188849" y="87249"/>
                  </a:lnTo>
                  <a:lnTo>
                    <a:pt x="188086" y="87503"/>
                  </a:lnTo>
                  <a:lnTo>
                    <a:pt x="187198" y="87757"/>
                  </a:lnTo>
                  <a:lnTo>
                    <a:pt x="186308" y="87884"/>
                  </a:lnTo>
                  <a:lnTo>
                    <a:pt x="185165" y="88138"/>
                  </a:lnTo>
                  <a:lnTo>
                    <a:pt x="184023" y="88265"/>
                  </a:lnTo>
                  <a:lnTo>
                    <a:pt x="193463" y="88265"/>
                  </a:lnTo>
                  <a:lnTo>
                    <a:pt x="193039" y="87122"/>
                  </a:lnTo>
                  <a:lnTo>
                    <a:pt x="192277" y="86614"/>
                  </a:lnTo>
                  <a:lnTo>
                    <a:pt x="191897" y="86487"/>
                  </a:lnTo>
                  <a:close/>
                </a:path>
                <a:path w="307975" h="112395">
                  <a:moveTo>
                    <a:pt x="264540" y="0"/>
                  </a:moveTo>
                  <a:lnTo>
                    <a:pt x="246506" y="0"/>
                  </a:lnTo>
                  <a:lnTo>
                    <a:pt x="238505" y="1397"/>
                  </a:lnTo>
                  <a:lnTo>
                    <a:pt x="231775" y="4191"/>
                  </a:lnTo>
                  <a:lnTo>
                    <a:pt x="224916" y="6858"/>
                  </a:lnTo>
                  <a:lnTo>
                    <a:pt x="219201" y="10795"/>
                  </a:lnTo>
                  <a:lnTo>
                    <a:pt x="214756" y="15875"/>
                  </a:lnTo>
                  <a:lnTo>
                    <a:pt x="210184" y="20828"/>
                  </a:lnTo>
                  <a:lnTo>
                    <a:pt x="206755" y="26924"/>
                  </a:lnTo>
                  <a:lnTo>
                    <a:pt x="202183" y="40894"/>
                  </a:lnTo>
                  <a:lnTo>
                    <a:pt x="201040" y="48641"/>
                  </a:lnTo>
                  <a:lnTo>
                    <a:pt x="201096" y="66294"/>
                  </a:lnTo>
                  <a:lnTo>
                    <a:pt x="218058" y="102616"/>
                  </a:lnTo>
                  <a:lnTo>
                    <a:pt x="230124" y="108585"/>
                  </a:lnTo>
                  <a:lnTo>
                    <a:pt x="236600" y="111125"/>
                  </a:lnTo>
                  <a:lnTo>
                    <a:pt x="244348" y="112268"/>
                  </a:lnTo>
                  <a:lnTo>
                    <a:pt x="262381" y="112268"/>
                  </a:lnTo>
                  <a:lnTo>
                    <a:pt x="298830" y="91440"/>
                  </a:lnTo>
                  <a:lnTo>
                    <a:pt x="299688" y="89916"/>
                  </a:lnTo>
                  <a:lnTo>
                    <a:pt x="249554" y="89916"/>
                  </a:lnTo>
                  <a:lnTo>
                    <a:pt x="245745" y="89027"/>
                  </a:lnTo>
                  <a:lnTo>
                    <a:pt x="242570" y="87376"/>
                  </a:lnTo>
                  <a:lnTo>
                    <a:pt x="239522" y="85725"/>
                  </a:lnTo>
                  <a:lnTo>
                    <a:pt x="236981" y="83312"/>
                  </a:lnTo>
                  <a:lnTo>
                    <a:pt x="235203" y="80264"/>
                  </a:lnTo>
                  <a:lnTo>
                    <a:pt x="233299" y="77216"/>
                  </a:lnTo>
                  <a:lnTo>
                    <a:pt x="232028" y="73660"/>
                  </a:lnTo>
                  <a:lnTo>
                    <a:pt x="231266" y="69469"/>
                  </a:lnTo>
                  <a:lnTo>
                    <a:pt x="230377" y="65405"/>
                  </a:lnTo>
                  <a:lnTo>
                    <a:pt x="230060" y="61595"/>
                  </a:lnTo>
                  <a:lnTo>
                    <a:pt x="229997" y="50673"/>
                  </a:lnTo>
                  <a:lnTo>
                    <a:pt x="230504" y="45974"/>
                  </a:lnTo>
                  <a:lnTo>
                    <a:pt x="250444" y="22225"/>
                  </a:lnTo>
                  <a:lnTo>
                    <a:pt x="301173" y="22225"/>
                  </a:lnTo>
                  <a:lnTo>
                    <a:pt x="299338" y="19050"/>
                  </a:lnTo>
                  <a:lnTo>
                    <a:pt x="295148" y="14350"/>
                  </a:lnTo>
                  <a:lnTo>
                    <a:pt x="290829" y="9652"/>
                  </a:lnTo>
                  <a:lnTo>
                    <a:pt x="285369" y="6096"/>
                  </a:lnTo>
                  <a:lnTo>
                    <a:pt x="272287" y="1270"/>
                  </a:lnTo>
                  <a:lnTo>
                    <a:pt x="264540" y="0"/>
                  </a:lnTo>
                  <a:close/>
                </a:path>
                <a:path w="307975" h="112395">
                  <a:moveTo>
                    <a:pt x="301173" y="22225"/>
                  </a:moveTo>
                  <a:lnTo>
                    <a:pt x="259333" y="22225"/>
                  </a:lnTo>
                  <a:lnTo>
                    <a:pt x="263271" y="23114"/>
                  </a:lnTo>
                  <a:lnTo>
                    <a:pt x="266319" y="24765"/>
                  </a:lnTo>
                  <a:lnTo>
                    <a:pt x="269366" y="26543"/>
                  </a:lnTo>
                  <a:lnTo>
                    <a:pt x="271906" y="28956"/>
                  </a:lnTo>
                  <a:lnTo>
                    <a:pt x="273684" y="32004"/>
                  </a:lnTo>
                  <a:lnTo>
                    <a:pt x="275589" y="35052"/>
                  </a:lnTo>
                  <a:lnTo>
                    <a:pt x="276986" y="38608"/>
                  </a:lnTo>
                  <a:lnTo>
                    <a:pt x="278510" y="46863"/>
                  </a:lnTo>
                  <a:lnTo>
                    <a:pt x="278828" y="50673"/>
                  </a:lnTo>
                  <a:lnTo>
                    <a:pt x="278891" y="61595"/>
                  </a:lnTo>
                  <a:lnTo>
                    <a:pt x="278383" y="66294"/>
                  </a:lnTo>
                  <a:lnTo>
                    <a:pt x="277368" y="70358"/>
                  </a:lnTo>
                  <a:lnTo>
                    <a:pt x="276478" y="74549"/>
                  </a:lnTo>
                  <a:lnTo>
                    <a:pt x="274954" y="78105"/>
                  </a:lnTo>
                  <a:lnTo>
                    <a:pt x="272923" y="80899"/>
                  </a:lnTo>
                  <a:lnTo>
                    <a:pt x="270890" y="83820"/>
                  </a:lnTo>
                  <a:lnTo>
                    <a:pt x="268350" y="86106"/>
                  </a:lnTo>
                  <a:lnTo>
                    <a:pt x="265302" y="87630"/>
                  </a:lnTo>
                  <a:lnTo>
                    <a:pt x="262127" y="89154"/>
                  </a:lnTo>
                  <a:lnTo>
                    <a:pt x="258445" y="89916"/>
                  </a:lnTo>
                  <a:lnTo>
                    <a:pt x="299688" y="89916"/>
                  </a:lnTo>
                  <a:lnTo>
                    <a:pt x="302259" y="85344"/>
                  </a:lnTo>
                  <a:lnTo>
                    <a:pt x="304502" y="78105"/>
                  </a:lnTo>
                  <a:lnTo>
                    <a:pt x="306704" y="71374"/>
                  </a:lnTo>
                  <a:lnTo>
                    <a:pt x="307848" y="63627"/>
                  </a:lnTo>
                  <a:lnTo>
                    <a:pt x="307792" y="45974"/>
                  </a:lnTo>
                  <a:lnTo>
                    <a:pt x="306704" y="38481"/>
                  </a:lnTo>
                  <a:lnTo>
                    <a:pt x="302640" y="24765"/>
                  </a:lnTo>
                  <a:lnTo>
                    <a:pt x="301173" y="22225"/>
                  </a:lnTo>
                  <a:close/>
                </a:path>
              </a:pathLst>
            </a:custGeom>
            <a:solidFill>
              <a:srgbClr val="6D747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1" name="object 91"/>
            <p:cNvSpPr/>
            <p:nvPr/>
          </p:nvSpPr>
          <p:spPr>
            <a:xfrm>
              <a:off x="8598662" y="3521963"/>
              <a:ext cx="777240" cy="199390"/>
            </a:xfrm>
            <a:prstGeom prst="rect">
              <a:avLst/>
            </a:prstGeom>
            <a:blipFill>
              <a:blip r:embed="rId6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2" name="object 92"/>
            <p:cNvSpPr/>
            <p:nvPr/>
          </p:nvSpPr>
          <p:spPr>
            <a:xfrm>
              <a:off x="594779" y="3848099"/>
              <a:ext cx="106705" cy="112268"/>
            </a:xfrm>
            <a:prstGeom prst="rect">
              <a:avLst/>
            </a:prstGeom>
            <a:blipFill>
              <a:blip r:embed="rId6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3" name="object 93"/>
            <p:cNvSpPr/>
            <p:nvPr/>
          </p:nvSpPr>
          <p:spPr>
            <a:xfrm>
              <a:off x="804024" y="3796283"/>
              <a:ext cx="1407172" cy="202057"/>
            </a:xfrm>
            <a:prstGeom prst="rect">
              <a:avLst/>
            </a:prstGeom>
            <a:blipFill>
              <a:blip r:embed="rId6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4" name="object 94"/>
            <p:cNvSpPr/>
            <p:nvPr/>
          </p:nvSpPr>
          <p:spPr>
            <a:xfrm>
              <a:off x="2321560" y="3796283"/>
              <a:ext cx="628395" cy="202057"/>
            </a:xfrm>
            <a:prstGeom prst="rect">
              <a:avLst/>
            </a:prstGeom>
            <a:blipFill>
              <a:blip r:embed="rId6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5" name="object 95"/>
            <p:cNvSpPr/>
            <p:nvPr/>
          </p:nvSpPr>
          <p:spPr>
            <a:xfrm>
              <a:off x="3052953" y="3796283"/>
              <a:ext cx="496697" cy="202057"/>
            </a:xfrm>
            <a:prstGeom prst="rect">
              <a:avLst/>
            </a:prstGeom>
            <a:blipFill>
              <a:blip r:embed="rId6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6" name="object 96"/>
            <p:cNvSpPr/>
            <p:nvPr/>
          </p:nvSpPr>
          <p:spPr>
            <a:xfrm>
              <a:off x="3647313" y="3796283"/>
              <a:ext cx="668527" cy="202057"/>
            </a:xfrm>
            <a:prstGeom prst="rect">
              <a:avLst/>
            </a:prstGeom>
            <a:blipFill>
              <a:blip r:embed="rId6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7" name="object 97"/>
            <p:cNvSpPr/>
            <p:nvPr/>
          </p:nvSpPr>
          <p:spPr>
            <a:xfrm>
              <a:off x="4406138" y="3848099"/>
              <a:ext cx="316865" cy="112395"/>
            </a:xfrm>
            <a:custGeom>
              <a:avLst/>
              <a:gdLst/>
              <a:ahLst/>
              <a:cxnLst/>
              <a:rect l="l" t="t" r="r" b="b"/>
              <a:pathLst>
                <a:path w="316864" h="112395">
                  <a:moveTo>
                    <a:pt x="53848" y="25526"/>
                  </a:moveTo>
                  <a:lnTo>
                    <a:pt x="26670" y="25526"/>
                  </a:lnTo>
                  <a:lnTo>
                    <a:pt x="26288" y="28320"/>
                  </a:lnTo>
                  <a:lnTo>
                    <a:pt x="26162" y="31242"/>
                  </a:lnTo>
                  <a:lnTo>
                    <a:pt x="25908" y="34289"/>
                  </a:lnTo>
                  <a:lnTo>
                    <a:pt x="25781" y="37337"/>
                  </a:lnTo>
                  <a:lnTo>
                    <a:pt x="25526" y="40258"/>
                  </a:lnTo>
                  <a:lnTo>
                    <a:pt x="25146" y="48894"/>
                  </a:lnTo>
                  <a:lnTo>
                    <a:pt x="27124" y="87249"/>
                  </a:lnTo>
                  <a:lnTo>
                    <a:pt x="28227" y="91058"/>
                  </a:lnTo>
                  <a:lnTo>
                    <a:pt x="29210" y="94742"/>
                  </a:lnTo>
                  <a:lnTo>
                    <a:pt x="53339" y="111887"/>
                  </a:lnTo>
                  <a:lnTo>
                    <a:pt x="59689" y="111887"/>
                  </a:lnTo>
                  <a:lnTo>
                    <a:pt x="74167" y="109093"/>
                  </a:lnTo>
                  <a:lnTo>
                    <a:pt x="75311" y="108712"/>
                  </a:lnTo>
                  <a:lnTo>
                    <a:pt x="78994" y="99694"/>
                  </a:lnTo>
                  <a:lnTo>
                    <a:pt x="78994" y="94106"/>
                  </a:lnTo>
                  <a:lnTo>
                    <a:pt x="78866" y="92329"/>
                  </a:lnTo>
                  <a:lnTo>
                    <a:pt x="78716" y="90931"/>
                  </a:lnTo>
                  <a:lnTo>
                    <a:pt x="78486" y="89662"/>
                  </a:lnTo>
                  <a:lnTo>
                    <a:pt x="78359" y="88645"/>
                  </a:lnTo>
                  <a:lnTo>
                    <a:pt x="78232" y="88264"/>
                  </a:lnTo>
                  <a:lnTo>
                    <a:pt x="62357" y="88264"/>
                  </a:lnTo>
                  <a:lnTo>
                    <a:pt x="60578" y="87630"/>
                  </a:lnTo>
                  <a:lnTo>
                    <a:pt x="53594" y="70231"/>
                  </a:lnTo>
                  <a:lnTo>
                    <a:pt x="53086" y="65658"/>
                  </a:lnTo>
                  <a:lnTo>
                    <a:pt x="52832" y="59689"/>
                  </a:lnTo>
                  <a:lnTo>
                    <a:pt x="52959" y="43687"/>
                  </a:lnTo>
                  <a:lnTo>
                    <a:pt x="53139" y="40258"/>
                  </a:lnTo>
                  <a:lnTo>
                    <a:pt x="53254" y="37337"/>
                  </a:lnTo>
                  <a:lnTo>
                    <a:pt x="53339" y="34162"/>
                  </a:lnTo>
                  <a:lnTo>
                    <a:pt x="53848" y="25526"/>
                  </a:lnTo>
                  <a:close/>
                </a:path>
                <a:path w="316864" h="112395">
                  <a:moveTo>
                    <a:pt x="76708" y="86360"/>
                  </a:moveTo>
                  <a:lnTo>
                    <a:pt x="75311" y="86360"/>
                  </a:lnTo>
                  <a:lnTo>
                    <a:pt x="74040" y="86613"/>
                  </a:lnTo>
                  <a:lnTo>
                    <a:pt x="72136" y="87249"/>
                  </a:lnTo>
                  <a:lnTo>
                    <a:pt x="70358" y="87883"/>
                  </a:lnTo>
                  <a:lnTo>
                    <a:pt x="67817" y="88264"/>
                  </a:lnTo>
                  <a:lnTo>
                    <a:pt x="78232" y="88264"/>
                  </a:lnTo>
                  <a:lnTo>
                    <a:pt x="77850" y="87249"/>
                  </a:lnTo>
                  <a:lnTo>
                    <a:pt x="77470" y="86741"/>
                  </a:lnTo>
                  <a:lnTo>
                    <a:pt x="77088" y="86613"/>
                  </a:lnTo>
                  <a:lnTo>
                    <a:pt x="76708" y="86360"/>
                  </a:lnTo>
                  <a:close/>
                </a:path>
                <a:path w="316864" h="112395">
                  <a:moveTo>
                    <a:pt x="84709" y="2539"/>
                  </a:moveTo>
                  <a:lnTo>
                    <a:pt x="3556" y="2539"/>
                  </a:lnTo>
                  <a:lnTo>
                    <a:pt x="2921" y="2793"/>
                  </a:lnTo>
                  <a:lnTo>
                    <a:pt x="2412" y="3175"/>
                  </a:lnTo>
                  <a:lnTo>
                    <a:pt x="1777" y="3556"/>
                  </a:lnTo>
                  <a:lnTo>
                    <a:pt x="0" y="11937"/>
                  </a:lnTo>
                  <a:lnTo>
                    <a:pt x="0" y="18161"/>
                  </a:lnTo>
                  <a:lnTo>
                    <a:pt x="381" y="21081"/>
                  </a:lnTo>
                  <a:lnTo>
                    <a:pt x="1015" y="22860"/>
                  </a:lnTo>
                  <a:lnTo>
                    <a:pt x="1777" y="24637"/>
                  </a:lnTo>
                  <a:lnTo>
                    <a:pt x="2794" y="25526"/>
                  </a:lnTo>
                  <a:lnTo>
                    <a:pt x="85471" y="25526"/>
                  </a:lnTo>
                  <a:lnTo>
                    <a:pt x="86487" y="24637"/>
                  </a:lnTo>
                  <a:lnTo>
                    <a:pt x="88011" y="21081"/>
                  </a:lnTo>
                  <a:lnTo>
                    <a:pt x="88391" y="18161"/>
                  </a:lnTo>
                  <a:lnTo>
                    <a:pt x="88391" y="11937"/>
                  </a:lnTo>
                  <a:lnTo>
                    <a:pt x="85344" y="2793"/>
                  </a:lnTo>
                  <a:lnTo>
                    <a:pt x="84709" y="2539"/>
                  </a:lnTo>
                  <a:close/>
                </a:path>
                <a:path w="316864" h="112395">
                  <a:moveTo>
                    <a:pt x="161162" y="0"/>
                  </a:moveTo>
                  <a:lnTo>
                    <a:pt x="143128" y="0"/>
                  </a:lnTo>
                  <a:lnTo>
                    <a:pt x="135127" y="1397"/>
                  </a:lnTo>
                  <a:lnTo>
                    <a:pt x="128397" y="4191"/>
                  </a:lnTo>
                  <a:lnTo>
                    <a:pt x="121538" y="6857"/>
                  </a:lnTo>
                  <a:lnTo>
                    <a:pt x="115824" y="10794"/>
                  </a:lnTo>
                  <a:lnTo>
                    <a:pt x="111378" y="15875"/>
                  </a:lnTo>
                  <a:lnTo>
                    <a:pt x="106807" y="20827"/>
                  </a:lnTo>
                  <a:lnTo>
                    <a:pt x="103377" y="26924"/>
                  </a:lnTo>
                  <a:lnTo>
                    <a:pt x="98806" y="40893"/>
                  </a:lnTo>
                  <a:lnTo>
                    <a:pt x="97662" y="48641"/>
                  </a:lnTo>
                  <a:lnTo>
                    <a:pt x="97718" y="66293"/>
                  </a:lnTo>
                  <a:lnTo>
                    <a:pt x="114681" y="102616"/>
                  </a:lnTo>
                  <a:lnTo>
                    <a:pt x="126746" y="108585"/>
                  </a:lnTo>
                  <a:lnTo>
                    <a:pt x="133223" y="111125"/>
                  </a:lnTo>
                  <a:lnTo>
                    <a:pt x="140970" y="112268"/>
                  </a:lnTo>
                  <a:lnTo>
                    <a:pt x="159003" y="112268"/>
                  </a:lnTo>
                  <a:lnTo>
                    <a:pt x="195452" y="91439"/>
                  </a:lnTo>
                  <a:lnTo>
                    <a:pt x="196310" y="89916"/>
                  </a:lnTo>
                  <a:lnTo>
                    <a:pt x="146176" y="89916"/>
                  </a:lnTo>
                  <a:lnTo>
                    <a:pt x="142366" y="89026"/>
                  </a:lnTo>
                  <a:lnTo>
                    <a:pt x="139191" y="87375"/>
                  </a:lnTo>
                  <a:lnTo>
                    <a:pt x="136144" y="85725"/>
                  </a:lnTo>
                  <a:lnTo>
                    <a:pt x="133603" y="83312"/>
                  </a:lnTo>
                  <a:lnTo>
                    <a:pt x="131825" y="80263"/>
                  </a:lnTo>
                  <a:lnTo>
                    <a:pt x="129921" y="77216"/>
                  </a:lnTo>
                  <a:lnTo>
                    <a:pt x="128650" y="73660"/>
                  </a:lnTo>
                  <a:lnTo>
                    <a:pt x="127888" y="69468"/>
                  </a:lnTo>
                  <a:lnTo>
                    <a:pt x="127000" y="65405"/>
                  </a:lnTo>
                  <a:lnTo>
                    <a:pt x="126682" y="61594"/>
                  </a:lnTo>
                  <a:lnTo>
                    <a:pt x="126619" y="50673"/>
                  </a:lnTo>
                  <a:lnTo>
                    <a:pt x="127126" y="45974"/>
                  </a:lnTo>
                  <a:lnTo>
                    <a:pt x="147065" y="22225"/>
                  </a:lnTo>
                  <a:lnTo>
                    <a:pt x="197795" y="22225"/>
                  </a:lnTo>
                  <a:lnTo>
                    <a:pt x="195961" y="19050"/>
                  </a:lnTo>
                  <a:lnTo>
                    <a:pt x="191770" y="14350"/>
                  </a:lnTo>
                  <a:lnTo>
                    <a:pt x="187451" y="9651"/>
                  </a:lnTo>
                  <a:lnTo>
                    <a:pt x="181990" y="6095"/>
                  </a:lnTo>
                  <a:lnTo>
                    <a:pt x="168910" y="1269"/>
                  </a:lnTo>
                  <a:lnTo>
                    <a:pt x="161162" y="0"/>
                  </a:lnTo>
                  <a:close/>
                </a:path>
                <a:path w="316864" h="112395">
                  <a:moveTo>
                    <a:pt x="197795" y="22225"/>
                  </a:moveTo>
                  <a:lnTo>
                    <a:pt x="155956" y="22225"/>
                  </a:lnTo>
                  <a:lnTo>
                    <a:pt x="159892" y="23113"/>
                  </a:lnTo>
                  <a:lnTo>
                    <a:pt x="162940" y="24764"/>
                  </a:lnTo>
                  <a:lnTo>
                    <a:pt x="165988" y="26543"/>
                  </a:lnTo>
                  <a:lnTo>
                    <a:pt x="168528" y="28956"/>
                  </a:lnTo>
                  <a:lnTo>
                    <a:pt x="170307" y="32004"/>
                  </a:lnTo>
                  <a:lnTo>
                    <a:pt x="172212" y="35051"/>
                  </a:lnTo>
                  <a:lnTo>
                    <a:pt x="173609" y="38607"/>
                  </a:lnTo>
                  <a:lnTo>
                    <a:pt x="175133" y="46862"/>
                  </a:lnTo>
                  <a:lnTo>
                    <a:pt x="175450" y="50673"/>
                  </a:lnTo>
                  <a:lnTo>
                    <a:pt x="175513" y="61594"/>
                  </a:lnTo>
                  <a:lnTo>
                    <a:pt x="175006" y="66293"/>
                  </a:lnTo>
                  <a:lnTo>
                    <a:pt x="173989" y="70357"/>
                  </a:lnTo>
                  <a:lnTo>
                    <a:pt x="173100" y="74549"/>
                  </a:lnTo>
                  <a:lnTo>
                    <a:pt x="171576" y="78105"/>
                  </a:lnTo>
                  <a:lnTo>
                    <a:pt x="169545" y="80899"/>
                  </a:lnTo>
                  <a:lnTo>
                    <a:pt x="167512" y="83819"/>
                  </a:lnTo>
                  <a:lnTo>
                    <a:pt x="164973" y="86106"/>
                  </a:lnTo>
                  <a:lnTo>
                    <a:pt x="161925" y="87630"/>
                  </a:lnTo>
                  <a:lnTo>
                    <a:pt x="158750" y="89154"/>
                  </a:lnTo>
                  <a:lnTo>
                    <a:pt x="155066" y="89916"/>
                  </a:lnTo>
                  <a:lnTo>
                    <a:pt x="196310" y="89916"/>
                  </a:lnTo>
                  <a:lnTo>
                    <a:pt x="198882" y="85343"/>
                  </a:lnTo>
                  <a:lnTo>
                    <a:pt x="201124" y="78105"/>
                  </a:lnTo>
                  <a:lnTo>
                    <a:pt x="203326" y="71374"/>
                  </a:lnTo>
                  <a:lnTo>
                    <a:pt x="204470" y="63626"/>
                  </a:lnTo>
                  <a:lnTo>
                    <a:pt x="204414" y="45974"/>
                  </a:lnTo>
                  <a:lnTo>
                    <a:pt x="203326" y="38481"/>
                  </a:lnTo>
                  <a:lnTo>
                    <a:pt x="199262" y="24764"/>
                  </a:lnTo>
                  <a:lnTo>
                    <a:pt x="197795" y="22225"/>
                  </a:lnTo>
                  <a:close/>
                </a:path>
                <a:path w="316864" h="112395">
                  <a:moveTo>
                    <a:pt x="232917" y="1905"/>
                  </a:moveTo>
                  <a:lnTo>
                    <a:pt x="227202" y="1905"/>
                  </a:lnTo>
                  <a:lnTo>
                    <a:pt x="224916" y="2031"/>
                  </a:lnTo>
                  <a:lnTo>
                    <a:pt x="216281" y="4318"/>
                  </a:lnTo>
                  <a:lnTo>
                    <a:pt x="215773" y="4825"/>
                  </a:lnTo>
                  <a:lnTo>
                    <a:pt x="215646" y="8381"/>
                  </a:lnTo>
                  <a:lnTo>
                    <a:pt x="216153" y="10922"/>
                  </a:lnTo>
                  <a:lnTo>
                    <a:pt x="216662" y="12445"/>
                  </a:lnTo>
                  <a:lnTo>
                    <a:pt x="217170" y="14350"/>
                  </a:lnTo>
                  <a:lnTo>
                    <a:pt x="246634" y="105537"/>
                  </a:lnTo>
                  <a:lnTo>
                    <a:pt x="256412" y="110108"/>
                  </a:lnTo>
                  <a:lnTo>
                    <a:pt x="258825" y="110362"/>
                  </a:lnTo>
                  <a:lnTo>
                    <a:pt x="271907" y="110362"/>
                  </a:lnTo>
                  <a:lnTo>
                    <a:pt x="275716" y="110108"/>
                  </a:lnTo>
                  <a:lnTo>
                    <a:pt x="281939" y="107314"/>
                  </a:lnTo>
                  <a:lnTo>
                    <a:pt x="282701" y="106552"/>
                  </a:lnTo>
                  <a:lnTo>
                    <a:pt x="284099" y="104267"/>
                  </a:lnTo>
                  <a:lnTo>
                    <a:pt x="286003" y="100837"/>
                  </a:lnTo>
                  <a:lnTo>
                    <a:pt x="288036" y="97281"/>
                  </a:lnTo>
                  <a:lnTo>
                    <a:pt x="290449" y="92710"/>
                  </a:lnTo>
                  <a:lnTo>
                    <a:pt x="293370" y="86868"/>
                  </a:lnTo>
                  <a:lnTo>
                    <a:pt x="295009" y="83438"/>
                  </a:lnTo>
                  <a:lnTo>
                    <a:pt x="267335" y="83438"/>
                  </a:lnTo>
                  <a:lnTo>
                    <a:pt x="266953" y="80518"/>
                  </a:lnTo>
                  <a:lnTo>
                    <a:pt x="244475" y="5842"/>
                  </a:lnTo>
                  <a:lnTo>
                    <a:pt x="241553" y="3048"/>
                  </a:lnTo>
                  <a:lnTo>
                    <a:pt x="240537" y="2667"/>
                  </a:lnTo>
                  <a:lnTo>
                    <a:pt x="239140" y="2412"/>
                  </a:lnTo>
                  <a:lnTo>
                    <a:pt x="237236" y="2158"/>
                  </a:lnTo>
                  <a:lnTo>
                    <a:pt x="235331" y="2031"/>
                  </a:lnTo>
                  <a:lnTo>
                    <a:pt x="232917" y="1905"/>
                  </a:lnTo>
                  <a:close/>
                </a:path>
                <a:path w="316864" h="112395">
                  <a:moveTo>
                    <a:pt x="304673" y="1905"/>
                  </a:moveTo>
                  <a:lnTo>
                    <a:pt x="299085" y="1905"/>
                  </a:lnTo>
                  <a:lnTo>
                    <a:pt x="296799" y="2031"/>
                  </a:lnTo>
                  <a:lnTo>
                    <a:pt x="295021" y="2158"/>
                  </a:lnTo>
                  <a:lnTo>
                    <a:pt x="293242" y="2412"/>
                  </a:lnTo>
                  <a:lnTo>
                    <a:pt x="291846" y="2667"/>
                  </a:lnTo>
                  <a:lnTo>
                    <a:pt x="290829" y="3048"/>
                  </a:lnTo>
                  <a:lnTo>
                    <a:pt x="289813" y="3301"/>
                  </a:lnTo>
                  <a:lnTo>
                    <a:pt x="289051" y="3810"/>
                  </a:lnTo>
                  <a:lnTo>
                    <a:pt x="288163" y="4952"/>
                  </a:lnTo>
                  <a:lnTo>
                    <a:pt x="288057" y="5587"/>
                  </a:lnTo>
                  <a:lnTo>
                    <a:pt x="287966" y="12445"/>
                  </a:lnTo>
                  <a:lnTo>
                    <a:pt x="287527" y="17272"/>
                  </a:lnTo>
                  <a:lnTo>
                    <a:pt x="278891" y="54991"/>
                  </a:lnTo>
                  <a:lnTo>
                    <a:pt x="268350" y="80518"/>
                  </a:lnTo>
                  <a:lnTo>
                    <a:pt x="267335" y="83438"/>
                  </a:lnTo>
                  <a:lnTo>
                    <a:pt x="295009" y="83438"/>
                  </a:lnTo>
                  <a:lnTo>
                    <a:pt x="296163" y="81025"/>
                  </a:lnTo>
                  <a:lnTo>
                    <a:pt x="311150" y="40386"/>
                  </a:lnTo>
                  <a:lnTo>
                    <a:pt x="316484" y="5587"/>
                  </a:lnTo>
                  <a:lnTo>
                    <a:pt x="316229" y="4825"/>
                  </a:lnTo>
                  <a:lnTo>
                    <a:pt x="306959" y="2031"/>
                  </a:lnTo>
                  <a:lnTo>
                    <a:pt x="304673" y="1905"/>
                  </a:lnTo>
                  <a:close/>
                </a:path>
              </a:pathLst>
            </a:custGeom>
            <a:solidFill>
              <a:srgbClr val="6D747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8" name="object 98"/>
            <p:cNvSpPr/>
            <p:nvPr/>
          </p:nvSpPr>
          <p:spPr>
            <a:xfrm>
              <a:off x="4815204" y="3796283"/>
              <a:ext cx="1022223" cy="202057"/>
            </a:xfrm>
            <a:prstGeom prst="rect">
              <a:avLst/>
            </a:prstGeom>
            <a:blipFill>
              <a:blip r:embed="rId6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9" name="object 99"/>
            <p:cNvSpPr/>
            <p:nvPr/>
          </p:nvSpPr>
          <p:spPr>
            <a:xfrm>
              <a:off x="5929502" y="3848099"/>
              <a:ext cx="261620" cy="142875"/>
            </a:xfrm>
            <a:custGeom>
              <a:avLst/>
              <a:gdLst/>
              <a:ahLst/>
              <a:cxnLst/>
              <a:rect l="l" t="t" r="r" b="b"/>
              <a:pathLst>
                <a:path w="261620" h="142875">
                  <a:moveTo>
                    <a:pt x="32258" y="77469"/>
                  </a:moveTo>
                  <a:lnTo>
                    <a:pt x="26797" y="77469"/>
                  </a:lnTo>
                  <a:lnTo>
                    <a:pt x="24511" y="77597"/>
                  </a:lnTo>
                  <a:lnTo>
                    <a:pt x="14097" y="86741"/>
                  </a:lnTo>
                  <a:lnTo>
                    <a:pt x="14097" y="106806"/>
                  </a:lnTo>
                  <a:lnTo>
                    <a:pt x="508" y="137668"/>
                  </a:lnTo>
                  <a:lnTo>
                    <a:pt x="126" y="138430"/>
                  </a:lnTo>
                  <a:lnTo>
                    <a:pt x="0" y="139826"/>
                  </a:lnTo>
                  <a:lnTo>
                    <a:pt x="126" y="140588"/>
                  </a:lnTo>
                  <a:lnTo>
                    <a:pt x="6858" y="142367"/>
                  </a:lnTo>
                  <a:lnTo>
                    <a:pt x="11049" y="142367"/>
                  </a:lnTo>
                  <a:lnTo>
                    <a:pt x="21082" y="138175"/>
                  </a:lnTo>
                  <a:lnTo>
                    <a:pt x="37592" y="114681"/>
                  </a:lnTo>
                  <a:lnTo>
                    <a:pt x="43942" y="97281"/>
                  </a:lnTo>
                  <a:lnTo>
                    <a:pt x="44323" y="94868"/>
                  </a:lnTo>
                  <a:lnTo>
                    <a:pt x="44450" y="86741"/>
                  </a:lnTo>
                  <a:lnTo>
                    <a:pt x="44196" y="84581"/>
                  </a:lnTo>
                  <a:lnTo>
                    <a:pt x="43561" y="83057"/>
                  </a:lnTo>
                  <a:lnTo>
                    <a:pt x="43052" y="81533"/>
                  </a:lnTo>
                  <a:lnTo>
                    <a:pt x="42163" y="80263"/>
                  </a:lnTo>
                  <a:lnTo>
                    <a:pt x="40894" y="79501"/>
                  </a:lnTo>
                  <a:lnTo>
                    <a:pt x="39750" y="78739"/>
                  </a:lnTo>
                  <a:lnTo>
                    <a:pt x="38100" y="78105"/>
                  </a:lnTo>
                  <a:lnTo>
                    <a:pt x="34417" y="77597"/>
                  </a:lnTo>
                  <a:lnTo>
                    <a:pt x="32258" y="77469"/>
                  </a:lnTo>
                  <a:close/>
                </a:path>
                <a:path w="261620" h="142875">
                  <a:moveTo>
                    <a:pt x="110871" y="25526"/>
                  </a:moveTo>
                  <a:lnTo>
                    <a:pt x="83693" y="25526"/>
                  </a:lnTo>
                  <a:lnTo>
                    <a:pt x="83312" y="28320"/>
                  </a:lnTo>
                  <a:lnTo>
                    <a:pt x="83185" y="31242"/>
                  </a:lnTo>
                  <a:lnTo>
                    <a:pt x="82931" y="34289"/>
                  </a:lnTo>
                  <a:lnTo>
                    <a:pt x="82804" y="37337"/>
                  </a:lnTo>
                  <a:lnTo>
                    <a:pt x="82550" y="40258"/>
                  </a:lnTo>
                  <a:lnTo>
                    <a:pt x="82169" y="48894"/>
                  </a:lnTo>
                  <a:lnTo>
                    <a:pt x="84147" y="87249"/>
                  </a:lnTo>
                  <a:lnTo>
                    <a:pt x="85250" y="91058"/>
                  </a:lnTo>
                  <a:lnTo>
                    <a:pt x="86233" y="94742"/>
                  </a:lnTo>
                  <a:lnTo>
                    <a:pt x="110362" y="111887"/>
                  </a:lnTo>
                  <a:lnTo>
                    <a:pt x="116712" y="111887"/>
                  </a:lnTo>
                  <a:lnTo>
                    <a:pt x="131191" y="109093"/>
                  </a:lnTo>
                  <a:lnTo>
                    <a:pt x="132334" y="108712"/>
                  </a:lnTo>
                  <a:lnTo>
                    <a:pt x="136017" y="99694"/>
                  </a:lnTo>
                  <a:lnTo>
                    <a:pt x="136017" y="94106"/>
                  </a:lnTo>
                  <a:lnTo>
                    <a:pt x="135889" y="92329"/>
                  </a:lnTo>
                  <a:lnTo>
                    <a:pt x="135739" y="90931"/>
                  </a:lnTo>
                  <a:lnTo>
                    <a:pt x="135509" y="89662"/>
                  </a:lnTo>
                  <a:lnTo>
                    <a:pt x="135382" y="88645"/>
                  </a:lnTo>
                  <a:lnTo>
                    <a:pt x="135254" y="88264"/>
                  </a:lnTo>
                  <a:lnTo>
                    <a:pt x="119380" y="88264"/>
                  </a:lnTo>
                  <a:lnTo>
                    <a:pt x="117601" y="87630"/>
                  </a:lnTo>
                  <a:lnTo>
                    <a:pt x="110617" y="70231"/>
                  </a:lnTo>
                  <a:lnTo>
                    <a:pt x="110109" y="65658"/>
                  </a:lnTo>
                  <a:lnTo>
                    <a:pt x="109855" y="59689"/>
                  </a:lnTo>
                  <a:lnTo>
                    <a:pt x="109982" y="43687"/>
                  </a:lnTo>
                  <a:lnTo>
                    <a:pt x="110162" y="40258"/>
                  </a:lnTo>
                  <a:lnTo>
                    <a:pt x="110277" y="37337"/>
                  </a:lnTo>
                  <a:lnTo>
                    <a:pt x="110362" y="34162"/>
                  </a:lnTo>
                  <a:lnTo>
                    <a:pt x="110871" y="25526"/>
                  </a:lnTo>
                  <a:close/>
                </a:path>
                <a:path w="261620" h="142875">
                  <a:moveTo>
                    <a:pt x="133731" y="86360"/>
                  </a:moveTo>
                  <a:lnTo>
                    <a:pt x="132334" y="86360"/>
                  </a:lnTo>
                  <a:lnTo>
                    <a:pt x="131063" y="86613"/>
                  </a:lnTo>
                  <a:lnTo>
                    <a:pt x="129159" y="87249"/>
                  </a:lnTo>
                  <a:lnTo>
                    <a:pt x="127381" y="87883"/>
                  </a:lnTo>
                  <a:lnTo>
                    <a:pt x="124841" y="88264"/>
                  </a:lnTo>
                  <a:lnTo>
                    <a:pt x="135254" y="88264"/>
                  </a:lnTo>
                  <a:lnTo>
                    <a:pt x="134874" y="87249"/>
                  </a:lnTo>
                  <a:lnTo>
                    <a:pt x="134493" y="86741"/>
                  </a:lnTo>
                  <a:lnTo>
                    <a:pt x="134112" y="86613"/>
                  </a:lnTo>
                  <a:lnTo>
                    <a:pt x="133731" y="86360"/>
                  </a:lnTo>
                  <a:close/>
                </a:path>
                <a:path w="261620" h="142875">
                  <a:moveTo>
                    <a:pt x="141732" y="2539"/>
                  </a:moveTo>
                  <a:lnTo>
                    <a:pt x="60579" y="2539"/>
                  </a:lnTo>
                  <a:lnTo>
                    <a:pt x="59944" y="2793"/>
                  </a:lnTo>
                  <a:lnTo>
                    <a:pt x="59436" y="3175"/>
                  </a:lnTo>
                  <a:lnTo>
                    <a:pt x="58800" y="3556"/>
                  </a:lnTo>
                  <a:lnTo>
                    <a:pt x="57023" y="11937"/>
                  </a:lnTo>
                  <a:lnTo>
                    <a:pt x="57023" y="18161"/>
                  </a:lnTo>
                  <a:lnTo>
                    <a:pt x="57404" y="21081"/>
                  </a:lnTo>
                  <a:lnTo>
                    <a:pt x="58038" y="22860"/>
                  </a:lnTo>
                  <a:lnTo>
                    <a:pt x="58800" y="24637"/>
                  </a:lnTo>
                  <a:lnTo>
                    <a:pt x="59817" y="25526"/>
                  </a:lnTo>
                  <a:lnTo>
                    <a:pt x="142494" y="25526"/>
                  </a:lnTo>
                  <a:lnTo>
                    <a:pt x="143510" y="24637"/>
                  </a:lnTo>
                  <a:lnTo>
                    <a:pt x="145034" y="21081"/>
                  </a:lnTo>
                  <a:lnTo>
                    <a:pt x="145414" y="18161"/>
                  </a:lnTo>
                  <a:lnTo>
                    <a:pt x="145414" y="11937"/>
                  </a:lnTo>
                  <a:lnTo>
                    <a:pt x="142367" y="2793"/>
                  </a:lnTo>
                  <a:lnTo>
                    <a:pt x="141732" y="2539"/>
                  </a:lnTo>
                  <a:close/>
                </a:path>
                <a:path w="261620" h="142875">
                  <a:moveTo>
                    <a:pt x="218186" y="0"/>
                  </a:moveTo>
                  <a:lnTo>
                    <a:pt x="200151" y="0"/>
                  </a:lnTo>
                  <a:lnTo>
                    <a:pt x="192150" y="1397"/>
                  </a:lnTo>
                  <a:lnTo>
                    <a:pt x="185420" y="4191"/>
                  </a:lnTo>
                  <a:lnTo>
                    <a:pt x="178562" y="6857"/>
                  </a:lnTo>
                  <a:lnTo>
                    <a:pt x="172847" y="10794"/>
                  </a:lnTo>
                  <a:lnTo>
                    <a:pt x="168401" y="15875"/>
                  </a:lnTo>
                  <a:lnTo>
                    <a:pt x="163830" y="20827"/>
                  </a:lnTo>
                  <a:lnTo>
                    <a:pt x="160400" y="26924"/>
                  </a:lnTo>
                  <a:lnTo>
                    <a:pt x="155829" y="40893"/>
                  </a:lnTo>
                  <a:lnTo>
                    <a:pt x="154686" y="48641"/>
                  </a:lnTo>
                  <a:lnTo>
                    <a:pt x="154741" y="66293"/>
                  </a:lnTo>
                  <a:lnTo>
                    <a:pt x="171704" y="102616"/>
                  </a:lnTo>
                  <a:lnTo>
                    <a:pt x="183769" y="108585"/>
                  </a:lnTo>
                  <a:lnTo>
                    <a:pt x="190246" y="111125"/>
                  </a:lnTo>
                  <a:lnTo>
                    <a:pt x="197993" y="112268"/>
                  </a:lnTo>
                  <a:lnTo>
                    <a:pt x="216026" y="112268"/>
                  </a:lnTo>
                  <a:lnTo>
                    <a:pt x="252475" y="91439"/>
                  </a:lnTo>
                  <a:lnTo>
                    <a:pt x="253333" y="89916"/>
                  </a:lnTo>
                  <a:lnTo>
                    <a:pt x="203200" y="89916"/>
                  </a:lnTo>
                  <a:lnTo>
                    <a:pt x="199389" y="89026"/>
                  </a:lnTo>
                  <a:lnTo>
                    <a:pt x="196214" y="87375"/>
                  </a:lnTo>
                  <a:lnTo>
                    <a:pt x="193167" y="85725"/>
                  </a:lnTo>
                  <a:lnTo>
                    <a:pt x="190626" y="83312"/>
                  </a:lnTo>
                  <a:lnTo>
                    <a:pt x="188849" y="80263"/>
                  </a:lnTo>
                  <a:lnTo>
                    <a:pt x="186944" y="77216"/>
                  </a:lnTo>
                  <a:lnTo>
                    <a:pt x="185674" y="73660"/>
                  </a:lnTo>
                  <a:lnTo>
                    <a:pt x="184912" y="69468"/>
                  </a:lnTo>
                  <a:lnTo>
                    <a:pt x="184023" y="65405"/>
                  </a:lnTo>
                  <a:lnTo>
                    <a:pt x="183705" y="61594"/>
                  </a:lnTo>
                  <a:lnTo>
                    <a:pt x="183642" y="50673"/>
                  </a:lnTo>
                  <a:lnTo>
                    <a:pt x="184150" y="45974"/>
                  </a:lnTo>
                  <a:lnTo>
                    <a:pt x="204088" y="22225"/>
                  </a:lnTo>
                  <a:lnTo>
                    <a:pt x="254818" y="22225"/>
                  </a:lnTo>
                  <a:lnTo>
                    <a:pt x="252984" y="19050"/>
                  </a:lnTo>
                  <a:lnTo>
                    <a:pt x="248793" y="14350"/>
                  </a:lnTo>
                  <a:lnTo>
                    <a:pt x="244475" y="9651"/>
                  </a:lnTo>
                  <a:lnTo>
                    <a:pt x="239013" y="6095"/>
                  </a:lnTo>
                  <a:lnTo>
                    <a:pt x="225933" y="1269"/>
                  </a:lnTo>
                  <a:lnTo>
                    <a:pt x="218186" y="0"/>
                  </a:lnTo>
                  <a:close/>
                </a:path>
                <a:path w="261620" h="142875">
                  <a:moveTo>
                    <a:pt x="254818" y="22225"/>
                  </a:moveTo>
                  <a:lnTo>
                    <a:pt x="212979" y="22225"/>
                  </a:lnTo>
                  <a:lnTo>
                    <a:pt x="216916" y="23113"/>
                  </a:lnTo>
                  <a:lnTo>
                    <a:pt x="219963" y="24764"/>
                  </a:lnTo>
                  <a:lnTo>
                    <a:pt x="223012" y="26543"/>
                  </a:lnTo>
                  <a:lnTo>
                    <a:pt x="225551" y="28956"/>
                  </a:lnTo>
                  <a:lnTo>
                    <a:pt x="227330" y="32004"/>
                  </a:lnTo>
                  <a:lnTo>
                    <a:pt x="229235" y="35051"/>
                  </a:lnTo>
                  <a:lnTo>
                    <a:pt x="230632" y="38607"/>
                  </a:lnTo>
                  <a:lnTo>
                    <a:pt x="232156" y="46862"/>
                  </a:lnTo>
                  <a:lnTo>
                    <a:pt x="232473" y="50673"/>
                  </a:lnTo>
                  <a:lnTo>
                    <a:pt x="232537" y="61594"/>
                  </a:lnTo>
                  <a:lnTo>
                    <a:pt x="232029" y="66293"/>
                  </a:lnTo>
                  <a:lnTo>
                    <a:pt x="231012" y="70357"/>
                  </a:lnTo>
                  <a:lnTo>
                    <a:pt x="230124" y="74549"/>
                  </a:lnTo>
                  <a:lnTo>
                    <a:pt x="228600" y="78105"/>
                  </a:lnTo>
                  <a:lnTo>
                    <a:pt x="226568" y="80899"/>
                  </a:lnTo>
                  <a:lnTo>
                    <a:pt x="224536" y="83819"/>
                  </a:lnTo>
                  <a:lnTo>
                    <a:pt x="221996" y="86106"/>
                  </a:lnTo>
                  <a:lnTo>
                    <a:pt x="218948" y="87630"/>
                  </a:lnTo>
                  <a:lnTo>
                    <a:pt x="215773" y="89154"/>
                  </a:lnTo>
                  <a:lnTo>
                    <a:pt x="212089" y="89916"/>
                  </a:lnTo>
                  <a:lnTo>
                    <a:pt x="253333" y="89916"/>
                  </a:lnTo>
                  <a:lnTo>
                    <a:pt x="255905" y="85343"/>
                  </a:lnTo>
                  <a:lnTo>
                    <a:pt x="258147" y="78105"/>
                  </a:lnTo>
                  <a:lnTo>
                    <a:pt x="260350" y="71374"/>
                  </a:lnTo>
                  <a:lnTo>
                    <a:pt x="261493" y="63626"/>
                  </a:lnTo>
                  <a:lnTo>
                    <a:pt x="261437" y="45974"/>
                  </a:lnTo>
                  <a:lnTo>
                    <a:pt x="260350" y="38481"/>
                  </a:lnTo>
                  <a:lnTo>
                    <a:pt x="256286" y="24764"/>
                  </a:lnTo>
                  <a:lnTo>
                    <a:pt x="254818" y="22225"/>
                  </a:lnTo>
                  <a:close/>
                </a:path>
              </a:pathLst>
            </a:custGeom>
            <a:solidFill>
              <a:srgbClr val="6D747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0" name="object 100"/>
            <p:cNvSpPr/>
            <p:nvPr/>
          </p:nvSpPr>
          <p:spPr>
            <a:xfrm>
              <a:off x="6289928" y="3810888"/>
              <a:ext cx="383540" cy="179578"/>
            </a:xfrm>
            <a:prstGeom prst="rect">
              <a:avLst/>
            </a:prstGeom>
            <a:blipFill>
              <a:blip r:embed="rId6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1" name="object 101"/>
            <p:cNvSpPr/>
            <p:nvPr/>
          </p:nvSpPr>
          <p:spPr>
            <a:xfrm>
              <a:off x="6770116" y="3796283"/>
              <a:ext cx="656184" cy="202057"/>
            </a:xfrm>
            <a:prstGeom prst="rect">
              <a:avLst/>
            </a:prstGeom>
            <a:blipFill>
              <a:blip r:embed="rId6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2" name="object 102"/>
            <p:cNvSpPr/>
            <p:nvPr/>
          </p:nvSpPr>
          <p:spPr>
            <a:xfrm>
              <a:off x="7509637" y="3848099"/>
              <a:ext cx="237339" cy="112268"/>
            </a:xfrm>
            <a:prstGeom prst="rect">
              <a:avLst/>
            </a:prstGeom>
            <a:blipFill>
              <a:blip r:embed="rId6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3" name="object 103"/>
            <p:cNvSpPr/>
            <p:nvPr/>
          </p:nvSpPr>
          <p:spPr>
            <a:xfrm>
              <a:off x="7844408" y="3796283"/>
              <a:ext cx="743204" cy="202057"/>
            </a:xfrm>
            <a:prstGeom prst="rect">
              <a:avLst/>
            </a:prstGeom>
            <a:blipFill>
              <a:blip r:embed="rId7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4" name="object 104"/>
            <p:cNvSpPr/>
            <p:nvPr/>
          </p:nvSpPr>
          <p:spPr>
            <a:xfrm>
              <a:off x="8682711" y="3848099"/>
              <a:ext cx="692785" cy="112395"/>
            </a:xfrm>
            <a:custGeom>
              <a:avLst/>
              <a:gdLst/>
              <a:ahLst/>
              <a:cxnLst/>
              <a:rect l="l" t="t" r="r" b="b"/>
              <a:pathLst>
                <a:path w="692784" h="112395">
                  <a:moveTo>
                    <a:pt x="91973" y="106934"/>
                  </a:moveTo>
                  <a:lnTo>
                    <a:pt x="91846" y="104648"/>
                  </a:lnTo>
                  <a:lnTo>
                    <a:pt x="91719" y="104140"/>
                  </a:lnTo>
                  <a:lnTo>
                    <a:pt x="91465" y="103505"/>
                  </a:lnTo>
                  <a:lnTo>
                    <a:pt x="91211" y="102743"/>
                  </a:lnTo>
                  <a:lnTo>
                    <a:pt x="90576" y="101219"/>
                  </a:lnTo>
                  <a:lnTo>
                    <a:pt x="90068" y="100330"/>
                  </a:lnTo>
                  <a:lnTo>
                    <a:pt x="89687" y="99441"/>
                  </a:lnTo>
                  <a:lnTo>
                    <a:pt x="88417" y="97155"/>
                  </a:lnTo>
                  <a:lnTo>
                    <a:pt x="60490" y="57150"/>
                  </a:lnTo>
                  <a:lnTo>
                    <a:pt x="56159" y="50927"/>
                  </a:lnTo>
                  <a:lnTo>
                    <a:pt x="56464" y="50546"/>
                  </a:lnTo>
                  <a:lnTo>
                    <a:pt x="84734" y="16510"/>
                  </a:lnTo>
                  <a:lnTo>
                    <a:pt x="86258" y="14224"/>
                  </a:lnTo>
                  <a:lnTo>
                    <a:pt x="86766" y="13208"/>
                  </a:lnTo>
                  <a:lnTo>
                    <a:pt x="87401" y="12192"/>
                  </a:lnTo>
                  <a:lnTo>
                    <a:pt x="87909" y="11303"/>
                  </a:lnTo>
                  <a:lnTo>
                    <a:pt x="88163" y="10414"/>
                  </a:lnTo>
                  <a:lnTo>
                    <a:pt x="88544" y="9652"/>
                  </a:lnTo>
                  <a:lnTo>
                    <a:pt x="88798" y="8890"/>
                  </a:lnTo>
                  <a:lnTo>
                    <a:pt x="89052" y="7493"/>
                  </a:lnTo>
                  <a:lnTo>
                    <a:pt x="89052" y="5461"/>
                  </a:lnTo>
                  <a:lnTo>
                    <a:pt x="86004" y="3048"/>
                  </a:lnTo>
                  <a:lnTo>
                    <a:pt x="84861" y="2667"/>
                  </a:lnTo>
                  <a:lnTo>
                    <a:pt x="83337" y="2413"/>
                  </a:lnTo>
                  <a:lnTo>
                    <a:pt x="81432" y="2159"/>
                  </a:lnTo>
                  <a:lnTo>
                    <a:pt x="79654" y="2032"/>
                  </a:lnTo>
                  <a:lnTo>
                    <a:pt x="77241" y="1905"/>
                  </a:lnTo>
                  <a:lnTo>
                    <a:pt x="71653" y="1905"/>
                  </a:lnTo>
                  <a:lnTo>
                    <a:pt x="63398" y="3048"/>
                  </a:lnTo>
                  <a:lnTo>
                    <a:pt x="62255" y="3302"/>
                  </a:lnTo>
                  <a:lnTo>
                    <a:pt x="61366" y="3810"/>
                  </a:lnTo>
                  <a:lnTo>
                    <a:pt x="60096" y="5080"/>
                  </a:lnTo>
                  <a:lnTo>
                    <a:pt x="59588" y="5842"/>
                  </a:lnTo>
                  <a:lnTo>
                    <a:pt x="59080" y="6731"/>
                  </a:lnTo>
                  <a:lnTo>
                    <a:pt x="27965" y="50546"/>
                  </a:lnTo>
                  <a:lnTo>
                    <a:pt x="27914" y="5461"/>
                  </a:lnTo>
                  <a:lnTo>
                    <a:pt x="16662" y="1905"/>
                  </a:lnTo>
                  <a:lnTo>
                    <a:pt x="11201" y="1905"/>
                  </a:lnTo>
                  <a:lnTo>
                    <a:pt x="0" y="106934"/>
                  </a:lnTo>
                  <a:lnTo>
                    <a:pt x="152" y="107315"/>
                  </a:lnTo>
                  <a:lnTo>
                    <a:pt x="7137" y="110109"/>
                  </a:lnTo>
                  <a:lnTo>
                    <a:pt x="8915" y="110363"/>
                  </a:lnTo>
                  <a:lnTo>
                    <a:pt x="18948" y="110363"/>
                  </a:lnTo>
                  <a:lnTo>
                    <a:pt x="20726" y="110109"/>
                  </a:lnTo>
                  <a:lnTo>
                    <a:pt x="22504" y="109982"/>
                  </a:lnTo>
                  <a:lnTo>
                    <a:pt x="27965" y="57150"/>
                  </a:lnTo>
                  <a:lnTo>
                    <a:pt x="60731" y="105664"/>
                  </a:lnTo>
                  <a:lnTo>
                    <a:pt x="61112" y="106553"/>
                  </a:lnTo>
                  <a:lnTo>
                    <a:pt x="61747" y="107315"/>
                  </a:lnTo>
                  <a:lnTo>
                    <a:pt x="62382" y="107950"/>
                  </a:lnTo>
                  <a:lnTo>
                    <a:pt x="62890" y="108585"/>
                  </a:lnTo>
                  <a:lnTo>
                    <a:pt x="63906" y="109093"/>
                  </a:lnTo>
                  <a:lnTo>
                    <a:pt x="65049" y="109474"/>
                  </a:lnTo>
                  <a:lnTo>
                    <a:pt x="66192" y="109728"/>
                  </a:lnTo>
                  <a:lnTo>
                    <a:pt x="67716" y="110109"/>
                  </a:lnTo>
                  <a:lnTo>
                    <a:pt x="71399" y="110363"/>
                  </a:lnTo>
                  <a:lnTo>
                    <a:pt x="82194" y="110363"/>
                  </a:lnTo>
                  <a:lnTo>
                    <a:pt x="86131" y="110109"/>
                  </a:lnTo>
                  <a:lnTo>
                    <a:pt x="87655" y="109728"/>
                  </a:lnTo>
                  <a:lnTo>
                    <a:pt x="88798" y="109474"/>
                  </a:lnTo>
                  <a:lnTo>
                    <a:pt x="89941" y="109093"/>
                  </a:lnTo>
                  <a:lnTo>
                    <a:pt x="90703" y="108585"/>
                  </a:lnTo>
                  <a:lnTo>
                    <a:pt x="91719" y="107569"/>
                  </a:lnTo>
                  <a:lnTo>
                    <a:pt x="91973" y="106934"/>
                  </a:lnTo>
                  <a:close/>
                </a:path>
                <a:path w="692784" h="112395">
                  <a:moveTo>
                    <a:pt x="227076" y="93726"/>
                  </a:moveTo>
                  <a:lnTo>
                    <a:pt x="226847" y="91186"/>
                  </a:lnTo>
                  <a:lnTo>
                    <a:pt x="226720" y="90170"/>
                  </a:lnTo>
                  <a:lnTo>
                    <a:pt x="226682" y="90043"/>
                  </a:lnTo>
                  <a:lnTo>
                    <a:pt x="226415" y="89154"/>
                  </a:lnTo>
                  <a:lnTo>
                    <a:pt x="225958" y="87884"/>
                  </a:lnTo>
                  <a:lnTo>
                    <a:pt x="225577" y="87630"/>
                  </a:lnTo>
                  <a:lnTo>
                    <a:pt x="225323" y="87376"/>
                  </a:lnTo>
                  <a:lnTo>
                    <a:pt x="224942" y="87249"/>
                  </a:lnTo>
                  <a:lnTo>
                    <a:pt x="223926" y="87249"/>
                  </a:lnTo>
                  <a:lnTo>
                    <a:pt x="223418" y="87376"/>
                  </a:lnTo>
                  <a:lnTo>
                    <a:pt x="222783" y="87503"/>
                  </a:lnTo>
                  <a:lnTo>
                    <a:pt x="222148" y="87757"/>
                  </a:lnTo>
                  <a:lnTo>
                    <a:pt x="221386" y="88011"/>
                  </a:lnTo>
                  <a:lnTo>
                    <a:pt x="220497" y="88265"/>
                  </a:lnTo>
                  <a:lnTo>
                    <a:pt x="219735" y="88392"/>
                  </a:lnTo>
                  <a:lnTo>
                    <a:pt x="218846" y="88646"/>
                  </a:lnTo>
                  <a:lnTo>
                    <a:pt x="217703" y="88900"/>
                  </a:lnTo>
                  <a:lnTo>
                    <a:pt x="216687" y="89154"/>
                  </a:lnTo>
                  <a:lnTo>
                    <a:pt x="213004" y="89154"/>
                  </a:lnTo>
                  <a:lnTo>
                    <a:pt x="207416" y="85090"/>
                  </a:lnTo>
                  <a:lnTo>
                    <a:pt x="206400" y="83439"/>
                  </a:lnTo>
                  <a:lnTo>
                    <a:pt x="205638" y="81153"/>
                  </a:lnTo>
                  <a:lnTo>
                    <a:pt x="205130" y="78359"/>
                  </a:lnTo>
                  <a:lnTo>
                    <a:pt x="204495" y="75438"/>
                  </a:lnTo>
                  <a:lnTo>
                    <a:pt x="204241" y="71628"/>
                  </a:lnTo>
                  <a:lnTo>
                    <a:pt x="204114" y="67056"/>
                  </a:lnTo>
                  <a:lnTo>
                    <a:pt x="205384" y="63754"/>
                  </a:lnTo>
                  <a:lnTo>
                    <a:pt x="206654" y="60325"/>
                  </a:lnTo>
                  <a:lnTo>
                    <a:pt x="207924" y="56515"/>
                  </a:lnTo>
                  <a:lnTo>
                    <a:pt x="209067" y="52705"/>
                  </a:lnTo>
                  <a:lnTo>
                    <a:pt x="211353" y="44831"/>
                  </a:lnTo>
                  <a:lnTo>
                    <a:pt x="212394" y="40640"/>
                  </a:lnTo>
                  <a:lnTo>
                    <a:pt x="214477" y="32512"/>
                  </a:lnTo>
                  <a:lnTo>
                    <a:pt x="215366" y="28575"/>
                  </a:lnTo>
                  <a:lnTo>
                    <a:pt x="217322" y="18288"/>
                  </a:lnTo>
                  <a:lnTo>
                    <a:pt x="217843" y="15113"/>
                  </a:lnTo>
                  <a:lnTo>
                    <a:pt x="218592" y="9779"/>
                  </a:lnTo>
                  <a:lnTo>
                    <a:pt x="218592" y="4826"/>
                  </a:lnTo>
                  <a:lnTo>
                    <a:pt x="218084" y="4318"/>
                  </a:lnTo>
                  <a:lnTo>
                    <a:pt x="217703" y="3810"/>
                  </a:lnTo>
                  <a:lnTo>
                    <a:pt x="217068" y="3302"/>
                  </a:lnTo>
                  <a:lnTo>
                    <a:pt x="216052" y="3048"/>
                  </a:lnTo>
                  <a:lnTo>
                    <a:pt x="215163" y="2667"/>
                  </a:lnTo>
                  <a:lnTo>
                    <a:pt x="213766" y="2413"/>
                  </a:lnTo>
                  <a:lnTo>
                    <a:pt x="211988" y="2159"/>
                  </a:lnTo>
                  <a:lnTo>
                    <a:pt x="208051" y="1905"/>
                  </a:lnTo>
                  <a:lnTo>
                    <a:pt x="203352" y="1905"/>
                  </a:lnTo>
                  <a:lnTo>
                    <a:pt x="201701" y="2032"/>
                  </a:lnTo>
                  <a:lnTo>
                    <a:pt x="200304" y="2032"/>
                  </a:lnTo>
                  <a:lnTo>
                    <a:pt x="198907" y="2159"/>
                  </a:lnTo>
                  <a:lnTo>
                    <a:pt x="197764" y="2413"/>
                  </a:lnTo>
                  <a:lnTo>
                    <a:pt x="195986" y="2667"/>
                  </a:lnTo>
                  <a:lnTo>
                    <a:pt x="192938" y="6096"/>
                  </a:lnTo>
                  <a:lnTo>
                    <a:pt x="192684" y="7239"/>
                  </a:lnTo>
                  <a:lnTo>
                    <a:pt x="192557" y="8763"/>
                  </a:lnTo>
                  <a:lnTo>
                    <a:pt x="192011" y="12827"/>
                  </a:lnTo>
                  <a:lnTo>
                    <a:pt x="191516" y="15240"/>
                  </a:lnTo>
                  <a:lnTo>
                    <a:pt x="190525" y="20955"/>
                  </a:lnTo>
                  <a:lnTo>
                    <a:pt x="188874" y="28575"/>
                  </a:lnTo>
                  <a:lnTo>
                    <a:pt x="187858" y="24003"/>
                  </a:lnTo>
                  <a:lnTo>
                    <a:pt x="187236" y="22352"/>
                  </a:lnTo>
                  <a:lnTo>
                    <a:pt x="186334" y="19939"/>
                  </a:lnTo>
                  <a:lnTo>
                    <a:pt x="184048" y="16383"/>
                  </a:lnTo>
                  <a:lnTo>
                    <a:pt x="181889" y="12827"/>
                  </a:lnTo>
                  <a:lnTo>
                    <a:pt x="179222" y="9906"/>
                  </a:lnTo>
                  <a:lnTo>
                    <a:pt x="176174" y="7493"/>
                  </a:lnTo>
                  <a:lnTo>
                    <a:pt x="175793" y="7213"/>
                  </a:lnTo>
                  <a:lnTo>
                    <a:pt x="175793" y="50165"/>
                  </a:lnTo>
                  <a:lnTo>
                    <a:pt x="175793" y="60960"/>
                  </a:lnTo>
                  <a:lnTo>
                    <a:pt x="175285" y="65532"/>
                  </a:lnTo>
                  <a:lnTo>
                    <a:pt x="174269" y="69596"/>
                  </a:lnTo>
                  <a:lnTo>
                    <a:pt x="173253" y="73787"/>
                  </a:lnTo>
                  <a:lnTo>
                    <a:pt x="171856" y="77343"/>
                  </a:lnTo>
                  <a:lnTo>
                    <a:pt x="169951" y="80391"/>
                  </a:lnTo>
                  <a:lnTo>
                    <a:pt x="168173" y="83312"/>
                  </a:lnTo>
                  <a:lnTo>
                    <a:pt x="165760" y="85725"/>
                  </a:lnTo>
                  <a:lnTo>
                    <a:pt x="162966" y="87376"/>
                  </a:lnTo>
                  <a:lnTo>
                    <a:pt x="160172" y="89154"/>
                  </a:lnTo>
                  <a:lnTo>
                    <a:pt x="156997" y="90043"/>
                  </a:lnTo>
                  <a:lnTo>
                    <a:pt x="149377" y="90043"/>
                  </a:lnTo>
                  <a:lnTo>
                    <a:pt x="132892" y="60960"/>
                  </a:lnTo>
                  <a:lnTo>
                    <a:pt x="132969" y="50165"/>
                  </a:lnTo>
                  <a:lnTo>
                    <a:pt x="137947" y="32512"/>
                  </a:lnTo>
                  <a:lnTo>
                    <a:pt x="139598" y="29337"/>
                  </a:lnTo>
                  <a:lnTo>
                    <a:pt x="141884" y="26924"/>
                  </a:lnTo>
                  <a:lnTo>
                    <a:pt x="144551" y="25146"/>
                  </a:lnTo>
                  <a:lnTo>
                    <a:pt x="147345" y="23241"/>
                  </a:lnTo>
                  <a:lnTo>
                    <a:pt x="150647" y="22352"/>
                  </a:lnTo>
                  <a:lnTo>
                    <a:pt x="157378" y="22352"/>
                  </a:lnTo>
                  <a:lnTo>
                    <a:pt x="169443" y="30353"/>
                  </a:lnTo>
                  <a:lnTo>
                    <a:pt x="171475" y="33147"/>
                  </a:lnTo>
                  <a:lnTo>
                    <a:pt x="172999" y="36576"/>
                  </a:lnTo>
                  <a:lnTo>
                    <a:pt x="174142" y="40894"/>
                  </a:lnTo>
                  <a:lnTo>
                    <a:pt x="175285" y="45085"/>
                  </a:lnTo>
                  <a:lnTo>
                    <a:pt x="172999" y="5080"/>
                  </a:lnTo>
                  <a:lnTo>
                    <a:pt x="157251" y="0"/>
                  </a:lnTo>
                  <a:lnTo>
                    <a:pt x="144805" y="0"/>
                  </a:lnTo>
                  <a:lnTo>
                    <a:pt x="112547" y="20574"/>
                  </a:lnTo>
                  <a:lnTo>
                    <a:pt x="104038" y="48387"/>
                  </a:lnTo>
                  <a:lnTo>
                    <a:pt x="104063" y="65532"/>
                  </a:lnTo>
                  <a:lnTo>
                    <a:pt x="118897" y="101981"/>
                  </a:lnTo>
                  <a:lnTo>
                    <a:pt x="141630" y="112268"/>
                  </a:lnTo>
                  <a:lnTo>
                    <a:pt x="153314" y="112268"/>
                  </a:lnTo>
                  <a:lnTo>
                    <a:pt x="183667" y="93726"/>
                  </a:lnTo>
                  <a:lnTo>
                    <a:pt x="184556" y="97409"/>
                  </a:lnTo>
                  <a:lnTo>
                    <a:pt x="185699" y="100330"/>
                  </a:lnTo>
                  <a:lnTo>
                    <a:pt x="187223" y="102616"/>
                  </a:lnTo>
                  <a:lnTo>
                    <a:pt x="188620" y="105029"/>
                  </a:lnTo>
                  <a:lnTo>
                    <a:pt x="190525" y="106934"/>
                  </a:lnTo>
                  <a:lnTo>
                    <a:pt x="194843" y="109728"/>
                  </a:lnTo>
                  <a:lnTo>
                    <a:pt x="197256" y="110744"/>
                  </a:lnTo>
                  <a:lnTo>
                    <a:pt x="200050" y="111252"/>
                  </a:lnTo>
                  <a:lnTo>
                    <a:pt x="202717" y="111887"/>
                  </a:lnTo>
                  <a:lnTo>
                    <a:pt x="205765" y="112268"/>
                  </a:lnTo>
                  <a:lnTo>
                    <a:pt x="210845" y="112268"/>
                  </a:lnTo>
                  <a:lnTo>
                    <a:pt x="212623" y="112141"/>
                  </a:lnTo>
                  <a:lnTo>
                    <a:pt x="214274" y="111887"/>
                  </a:lnTo>
                  <a:lnTo>
                    <a:pt x="215925" y="111760"/>
                  </a:lnTo>
                  <a:lnTo>
                    <a:pt x="219100" y="111252"/>
                  </a:lnTo>
                  <a:lnTo>
                    <a:pt x="220624" y="110871"/>
                  </a:lnTo>
                  <a:lnTo>
                    <a:pt x="221894" y="110617"/>
                  </a:lnTo>
                  <a:lnTo>
                    <a:pt x="226593" y="105537"/>
                  </a:lnTo>
                  <a:lnTo>
                    <a:pt x="226974" y="104013"/>
                  </a:lnTo>
                  <a:lnTo>
                    <a:pt x="227076" y="93726"/>
                  </a:lnTo>
                  <a:close/>
                </a:path>
                <a:path w="692784" h="112395">
                  <a:moveTo>
                    <a:pt x="295021" y="100330"/>
                  </a:moveTo>
                  <a:lnTo>
                    <a:pt x="294919" y="92964"/>
                  </a:lnTo>
                  <a:lnTo>
                    <a:pt x="294665" y="90297"/>
                  </a:lnTo>
                  <a:lnTo>
                    <a:pt x="294538" y="89281"/>
                  </a:lnTo>
                  <a:lnTo>
                    <a:pt x="294157" y="88519"/>
                  </a:lnTo>
                  <a:lnTo>
                    <a:pt x="294068" y="88265"/>
                  </a:lnTo>
                  <a:lnTo>
                    <a:pt x="293649" y="87122"/>
                  </a:lnTo>
                  <a:lnTo>
                    <a:pt x="292887" y="86614"/>
                  </a:lnTo>
                  <a:lnTo>
                    <a:pt x="292506" y="86487"/>
                  </a:lnTo>
                  <a:lnTo>
                    <a:pt x="291490" y="86487"/>
                  </a:lnTo>
                  <a:lnTo>
                    <a:pt x="290982" y="86614"/>
                  </a:lnTo>
                  <a:lnTo>
                    <a:pt x="290474" y="86868"/>
                  </a:lnTo>
                  <a:lnTo>
                    <a:pt x="290093" y="86995"/>
                  </a:lnTo>
                  <a:lnTo>
                    <a:pt x="289458" y="87249"/>
                  </a:lnTo>
                  <a:lnTo>
                    <a:pt x="288696" y="87503"/>
                  </a:lnTo>
                  <a:lnTo>
                    <a:pt x="287807" y="87757"/>
                  </a:lnTo>
                  <a:lnTo>
                    <a:pt x="286918" y="87884"/>
                  </a:lnTo>
                  <a:lnTo>
                    <a:pt x="285775" y="88138"/>
                  </a:lnTo>
                  <a:lnTo>
                    <a:pt x="284632" y="88265"/>
                  </a:lnTo>
                  <a:lnTo>
                    <a:pt x="279806" y="88265"/>
                  </a:lnTo>
                  <a:lnTo>
                    <a:pt x="278028" y="88011"/>
                  </a:lnTo>
                  <a:lnTo>
                    <a:pt x="276631" y="87249"/>
                  </a:lnTo>
                  <a:lnTo>
                    <a:pt x="275361" y="86614"/>
                  </a:lnTo>
                  <a:lnTo>
                    <a:pt x="274218" y="85471"/>
                  </a:lnTo>
                  <a:lnTo>
                    <a:pt x="273456" y="84074"/>
                  </a:lnTo>
                  <a:lnTo>
                    <a:pt x="272567" y="82804"/>
                  </a:lnTo>
                  <a:lnTo>
                    <a:pt x="272059" y="81026"/>
                  </a:lnTo>
                  <a:lnTo>
                    <a:pt x="271297" y="76708"/>
                  </a:lnTo>
                  <a:lnTo>
                    <a:pt x="271170" y="5715"/>
                  </a:lnTo>
                  <a:lnTo>
                    <a:pt x="270916" y="5080"/>
                  </a:lnTo>
                  <a:lnTo>
                    <a:pt x="259613" y="1905"/>
                  </a:lnTo>
                  <a:lnTo>
                    <a:pt x="254152" y="1905"/>
                  </a:lnTo>
                  <a:lnTo>
                    <a:pt x="243103" y="5715"/>
                  </a:lnTo>
                  <a:lnTo>
                    <a:pt x="243103" y="81661"/>
                  </a:lnTo>
                  <a:lnTo>
                    <a:pt x="250469" y="103251"/>
                  </a:lnTo>
                  <a:lnTo>
                    <a:pt x="253009" y="106299"/>
                  </a:lnTo>
                  <a:lnTo>
                    <a:pt x="256311" y="108458"/>
                  </a:lnTo>
                  <a:lnTo>
                    <a:pt x="260248" y="109855"/>
                  </a:lnTo>
                  <a:lnTo>
                    <a:pt x="264312" y="111379"/>
                  </a:lnTo>
                  <a:lnTo>
                    <a:pt x="269011" y="112141"/>
                  </a:lnTo>
                  <a:lnTo>
                    <a:pt x="276377" y="112141"/>
                  </a:lnTo>
                  <a:lnTo>
                    <a:pt x="278282" y="112014"/>
                  </a:lnTo>
                  <a:lnTo>
                    <a:pt x="280187" y="111760"/>
                  </a:lnTo>
                  <a:lnTo>
                    <a:pt x="282092" y="111633"/>
                  </a:lnTo>
                  <a:lnTo>
                    <a:pt x="294792" y="102743"/>
                  </a:lnTo>
                  <a:lnTo>
                    <a:pt x="295021" y="100330"/>
                  </a:lnTo>
                  <a:close/>
                </a:path>
                <a:path w="692784" h="112395">
                  <a:moveTo>
                    <a:pt x="464591" y="11938"/>
                  </a:moveTo>
                  <a:lnTo>
                    <a:pt x="460908" y="2540"/>
                  </a:lnTo>
                  <a:lnTo>
                    <a:pt x="379755" y="2540"/>
                  </a:lnTo>
                  <a:lnTo>
                    <a:pt x="379120" y="2794"/>
                  </a:lnTo>
                  <a:lnTo>
                    <a:pt x="378612" y="3175"/>
                  </a:lnTo>
                  <a:lnTo>
                    <a:pt x="377977" y="3556"/>
                  </a:lnTo>
                  <a:lnTo>
                    <a:pt x="376199" y="11938"/>
                  </a:lnTo>
                  <a:lnTo>
                    <a:pt x="376199" y="18161"/>
                  </a:lnTo>
                  <a:lnTo>
                    <a:pt x="376580" y="21082"/>
                  </a:lnTo>
                  <a:lnTo>
                    <a:pt x="377215" y="22860"/>
                  </a:lnTo>
                  <a:lnTo>
                    <a:pt x="377977" y="24638"/>
                  </a:lnTo>
                  <a:lnTo>
                    <a:pt x="378993" y="25527"/>
                  </a:lnTo>
                  <a:lnTo>
                    <a:pt x="402869" y="25527"/>
                  </a:lnTo>
                  <a:lnTo>
                    <a:pt x="402488" y="28321"/>
                  </a:lnTo>
                  <a:lnTo>
                    <a:pt x="402361" y="31242"/>
                  </a:lnTo>
                  <a:lnTo>
                    <a:pt x="402107" y="34290"/>
                  </a:lnTo>
                  <a:lnTo>
                    <a:pt x="401980" y="37338"/>
                  </a:lnTo>
                  <a:lnTo>
                    <a:pt x="401726" y="40259"/>
                  </a:lnTo>
                  <a:lnTo>
                    <a:pt x="401345" y="48895"/>
                  </a:lnTo>
                  <a:lnTo>
                    <a:pt x="401218" y="66040"/>
                  </a:lnTo>
                  <a:lnTo>
                    <a:pt x="401472" y="72009"/>
                  </a:lnTo>
                  <a:lnTo>
                    <a:pt x="402488" y="82423"/>
                  </a:lnTo>
                  <a:lnTo>
                    <a:pt x="403199" y="86741"/>
                  </a:lnTo>
                  <a:lnTo>
                    <a:pt x="403313" y="87249"/>
                  </a:lnTo>
                  <a:lnTo>
                    <a:pt x="404418" y="91059"/>
                  </a:lnTo>
                  <a:lnTo>
                    <a:pt x="405409" y="94742"/>
                  </a:lnTo>
                  <a:lnTo>
                    <a:pt x="429539" y="111887"/>
                  </a:lnTo>
                  <a:lnTo>
                    <a:pt x="435889" y="111887"/>
                  </a:lnTo>
                  <a:lnTo>
                    <a:pt x="450367" y="109093"/>
                  </a:lnTo>
                  <a:lnTo>
                    <a:pt x="451510" y="108712"/>
                  </a:lnTo>
                  <a:lnTo>
                    <a:pt x="455193" y="99695"/>
                  </a:lnTo>
                  <a:lnTo>
                    <a:pt x="455066" y="92329"/>
                  </a:lnTo>
                  <a:lnTo>
                    <a:pt x="454914" y="90932"/>
                  </a:lnTo>
                  <a:lnTo>
                    <a:pt x="454685" y="89662"/>
                  </a:lnTo>
                  <a:lnTo>
                    <a:pt x="454558" y="88646"/>
                  </a:lnTo>
                  <a:lnTo>
                    <a:pt x="454431" y="88265"/>
                  </a:lnTo>
                  <a:lnTo>
                    <a:pt x="454050" y="87249"/>
                  </a:lnTo>
                  <a:lnTo>
                    <a:pt x="453669" y="86741"/>
                  </a:lnTo>
                  <a:lnTo>
                    <a:pt x="453288" y="86614"/>
                  </a:lnTo>
                  <a:lnTo>
                    <a:pt x="452907" y="86360"/>
                  </a:lnTo>
                  <a:lnTo>
                    <a:pt x="451510" y="86360"/>
                  </a:lnTo>
                  <a:lnTo>
                    <a:pt x="450240" y="86614"/>
                  </a:lnTo>
                  <a:lnTo>
                    <a:pt x="448335" y="87249"/>
                  </a:lnTo>
                  <a:lnTo>
                    <a:pt x="446557" y="87884"/>
                  </a:lnTo>
                  <a:lnTo>
                    <a:pt x="444017" y="88265"/>
                  </a:lnTo>
                  <a:lnTo>
                    <a:pt x="438556" y="88265"/>
                  </a:lnTo>
                  <a:lnTo>
                    <a:pt x="436778" y="87630"/>
                  </a:lnTo>
                  <a:lnTo>
                    <a:pt x="429793" y="70231"/>
                  </a:lnTo>
                  <a:lnTo>
                    <a:pt x="429285" y="65659"/>
                  </a:lnTo>
                  <a:lnTo>
                    <a:pt x="429031" y="59690"/>
                  </a:lnTo>
                  <a:lnTo>
                    <a:pt x="429158" y="43688"/>
                  </a:lnTo>
                  <a:lnTo>
                    <a:pt x="429336" y="40259"/>
                  </a:lnTo>
                  <a:lnTo>
                    <a:pt x="429450" y="37338"/>
                  </a:lnTo>
                  <a:lnTo>
                    <a:pt x="429539" y="34163"/>
                  </a:lnTo>
                  <a:lnTo>
                    <a:pt x="430047" y="25527"/>
                  </a:lnTo>
                  <a:lnTo>
                    <a:pt x="461670" y="25527"/>
                  </a:lnTo>
                  <a:lnTo>
                    <a:pt x="462686" y="24638"/>
                  </a:lnTo>
                  <a:lnTo>
                    <a:pt x="464210" y="21082"/>
                  </a:lnTo>
                  <a:lnTo>
                    <a:pt x="464591" y="18161"/>
                  </a:lnTo>
                  <a:lnTo>
                    <a:pt x="464591" y="11938"/>
                  </a:lnTo>
                  <a:close/>
                </a:path>
                <a:path w="692784" h="112395">
                  <a:moveTo>
                    <a:pt x="580669" y="63627"/>
                  </a:moveTo>
                  <a:lnTo>
                    <a:pt x="580605" y="45974"/>
                  </a:lnTo>
                  <a:lnTo>
                    <a:pt x="579526" y="38481"/>
                  </a:lnTo>
                  <a:lnTo>
                    <a:pt x="575462" y="24765"/>
                  </a:lnTo>
                  <a:lnTo>
                    <a:pt x="573989" y="22225"/>
                  </a:lnTo>
                  <a:lnTo>
                    <a:pt x="572160" y="19050"/>
                  </a:lnTo>
                  <a:lnTo>
                    <a:pt x="567969" y="14351"/>
                  </a:lnTo>
                  <a:lnTo>
                    <a:pt x="563651" y="9652"/>
                  </a:lnTo>
                  <a:lnTo>
                    <a:pt x="558190" y="6096"/>
                  </a:lnTo>
                  <a:lnTo>
                    <a:pt x="551713" y="3708"/>
                  </a:lnTo>
                  <a:lnTo>
                    <a:pt x="551713" y="61595"/>
                  </a:lnTo>
                  <a:lnTo>
                    <a:pt x="551205" y="66294"/>
                  </a:lnTo>
                  <a:lnTo>
                    <a:pt x="550189" y="70358"/>
                  </a:lnTo>
                  <a:lnTo>
                    <a:pt x="549300" y="74549"/>
                  </a:lnTo>
                  <a:lnTo>
                    <a:pt x="547776" y="78105"/>
                  </a:lnTo>
                  <a:lnTo>
                    <a:pt x="545744" y="80899"/>
                  </a:lnTo>
                  <a:lnTo>
                    <a:pt x="543839" y="83820"/>
                  </a:lnTo>
                  <a:lnTo>
                    <a:pt x="541172" y="86106"/>
                  </a:lnTo>
                  <a:lnTo>
                    <a:pt x="538124" y="87630"/>
                  </a:lnTo>
                  <a:lnTo>
                    <a:pt x="534949" y="89154"/>
                  </a:lnTo>
                  <a:lnTo>
                    <a:pt x="531266" y="89916"/>
                  </a:lnTo>
                  <a:lnTo>
                    <a:pt x="522376" y="89916"/>
                  </a:lnTo>
                  <a:lnTo>
                    <a:pt x="508025" y="80264"/>
                  </a:lnTo>
                  <a:lnTo>
                    <a:pt x="506120" y="77216"/>
                  </a:lnTo>
                  <a:lnTo>
                    <a:pt x="504850" y="73660"/>
                  </a:lnTo>
                  <a:lnTo>
                    <a:pt x="504088" y="69469"/>
                  </a:lnTo>
                  <a:lnTo>
                    <a:pt x="503199" y="65405"/>
                  </a:lnTo>
                  <a:lnTo>
                    <a:pt x="502881" y="61595"/>
                  </a:lnTo>
                  <a:lnTo>
                    <a:pt x="502818" y="50673"/>
                  </a:lnTo>
                  <a:lnTo>
                    <a:pt x="503326" y="45974"/>
                  </a:lnTo>
                  <a:lnTo>
                    <a:pt x="523265" y="22225"/>
                  </a:lnTo>
                  <a:lnTo>
                    <a:pt x="532155" y="22225"/>
                  </a:lnTo>
                  <a:lnTo>
                    <a:pt x="546506" y="32004"/>
                  </a:lnTo>
                  <a:lnTo>
                    <a:pt x="548411" y="35052"/>
                  </a:lnTo>
                  <a:lnTo>
                    <a:pt x="549808" y="38608"/>
                  </a:lnTo>
                  <a:lnTo>
                    <a:pt x="551332" y="46863"/>
                  </a:lnTo>
                  <a:lnTo>
                    <a:pt x="551649" y="50673"/>
                  </a:lnTo>
                  <a:lnTo>
                    <a:pt x="551713" y="61595"/>
                  </a:lnTo>
                  <a:lnTo>
                    <a:pt x="551713" y="3708"/>
                  </a:lnTo>
                  <a:lnTo>
                    <a:pt x="545109" y="1270"/>
                  </a:lnTo>
                  <a:lnTo>
                    <a:pt x="537362" y="0"/>
                  </a:lnTo>
                  <a:lnTo>
                    <a:pt x="519328" y="0"/>
                  </a:lnTo>
                  <a:lnTo>
                    <a:pt x="511327" y="1397"/>
                  </a:lnTo>
                  <a:lnTo>
                    <a:pt x="504596" y="4191"/>
                  </a:lnTo>
                  <a:lnTo>
                    <a:pt x="497738" y="6858"/>
                  </a:lnTo>
                  <a:lnTo>
                    <a:pt x="492023" y="10795"/>
                  </a:lnTo>
                  <a:lnTo>
                    <a:pt x="487578" y="15875"/>
                  </a:lnTo>
                  <a:lnTo>
                    <a:pt x="483006" y="20828"/>
                  </a:lnTo>
                  <a:lnTo>
                    <a:pt x="479577" y="26924"/>
                  </a:lnTo>
                  <a:lnTo>
                    <a:pt x="475005" y="40894"/>
                  </a:lnTo>
                  <a:lnTo>
                    <a:pt x="473862" y="48641"/>
                  </a:lnTo>
                  <a:lnTo>
                    <a:pt x="473913" y="66294"/>
                  </a:lnTo>
                  <a:lnTo>
                    <a:pt x="486689" y="97917"/>
                  </a:lnTo>
                  <a:lnTo>
                    <a:pt x="490880" y="102616"/>
                  </a:lnTo>
                  <a:lnTo>
                    <a:pt x="496341" y="106172"/>
                  </a:lnTo>
                  <a:lnTo>
                    <a:pt x="502945" y="108585"/>
                  </a:lnTo>
                  <a:lnTo>
                    <a:pt x="509422" y="111125"/>
                  </a:lnTo>
                  <a:lnTo>
                    <a:pt x="517169" y="112268"/>
                  </a:lnTo>
                  <a:lnTo>
                    <a:pt x="535203" y="112268"/>
                  </a:lnTo>
                  <a:lnTo>
                    <a:pt x="571652" y="91440"/>
                  </a:lnTo>
                  <a:lnTo>
                    <a:pt x="572503" y="89916"/>
                  </a:lnTo>
                  <a:lnTo>
                    <a:pt x="575081" y="85344"/>
                  </a:lnTo>
                  <a:lnTo>
                    <a:pt x="577316" y="78105"/>
                  </a:lnTo>
                  <a:lnTo>
                    <a:pt x="579526" y="71374"/>
                  </a:lnTo>
                  <a:lnTo>
                    <a:pt x="580669" y="63627"/>
                  </a:lnTo>
                  <a:close/>
                </a:path>
                <a:path w="692784" h="112395">
                  <a:moveTo>
                    <a:pt x="692683" y="5588"/>
                  </a:moveTo>
                  <a:lnTo>
                    <a:pt x="680872" y="1905"/>
                  </a:lnTo>
                  <a:lnTo>
                    <a:pt x="675284" y="1905"/>
                  </a:lnTo>
                  <a:lnTo>
                    <a:pt x="667029" y="3048"/>
                  </a:lnTo>
                  <a:lnTo>
                    <a:pt x="666013" y="3302"/>
                  </a:lnTo>
                  <a:lnTo>
                    <a:pt x="665251" y="3810"/>
                  </a:lnTo>
                  <a:lnTo>
                    <a:pt x="664362" y="4953"/>
                  </a:lnTo>
                  <a:lnTo>
                    <a:pt x="664248" y="5588"/>
                  </a:lnTo>
                  <a:lnTo>
                    <a:pt x="664159" y="12446"/>
                  </a:lnTo>
                  <a:lnTo>
                    <a:pt x="663727" y="17272"/>
                  </a:lnTo>
                  <a:lnTo>
                    <a:pt x="655091" y="54991"/>
                  </a:lnTo>
                  <a:lnTo>
                    <a:pt x="644550" y="80518"/>
                  </a:lnTo>
                  <a:lnTo>
                    <a:pt x="643534" y="83439"/>
                  </a:lnTo>
                  <a:lnTo>
                    <a:pt x="620674" y="5842"/>
                  </a:lnTo>
                  <a:lnTo>
                    <a:pt x="617753" y="3048"/>
                  </a:lnTo>
                  <a:lnTo>
                    <a:pt x="616737" y="2667"/>
                  </a:lnTo>
                  <a:lnTo>
                    <a:pt x="615340" y="2413"/>
                  </a:lnTo>
                  <a:lnTo>
                    <a:pt x="613435" y="2159"/>
                  </a:lnTo>
                  <a:lnTo>
                    <a:pt x="611530" y="2032"/>
                  </a:lnTo>
                  <a:lnTo>
                    <a:pt x="609117" y="1905"/>
                  </a:lnTo>
                  <a:lnTo>
                    <a:pt x="603402" y="1905"/>
                  </a:lnTo>
                  <a:lnTo>
                    <a:pt x="592480" y="4318"/>
                  </a:lnTo>
                  <a:lnTo>
                    <a:pt x="591972" y="4826"/>
                  </a:lnTo>
                  <a:lnTo>
                    <a:pt x="591845" y="8382"/>
                  </a:lnTo>
                  <a:lnTo>
                    <a:pt x="592353" y="10922"/>
                  </a:lnTo>
                  <a:lnTo>
                    <a:pt x="592861" y="12446"/>
                  </a:lnTo>
                  <a:lnTo>
                    <a:pt x="593369" y="14351"/>
                  </a:lnTo>
                  <a:lnTo>
                    <a:pt x="622833" y="105537"/>
                  </a:lnTo>
                  <a:lnTo>
                    <a:pt x="632612" y="110109"/>
                  </a:lnTo>
                  <a:lnTo>
                    <a:pt x="635025" y="110363"/>
                  </a:lnTo>
                  <a:lnTo>
                    <a:pt x="648106" y="110363"/>
                  </a:lnTo>
                  <a:lnTo>
                    <a:pt x="651916" y="110109"/>
                  </a:lnTo>
                  <a:lnTo>
                    <a:pt x="658139" y="107315"/>
                  </a:lnTo>
                  <a:lnTo>
                    <a:pt x="658901" y="106553"/>
                  </a:lnTo>
                  <a:lnTo>
                    <a:pt x="660298" y="104267"/>
                  </a:lnTo>
                  <a:lnTo>
                    <a:pt x="662203" y="100838"/>
                  </a:lnTo>
                  <a:lnTo>
                    <a:pt x="664235" y="97282"/>
                  </a:lnTo>
                  <a:lnTo>
                    <a:pt x="666648" y="92710"/>
                  </a:lnTo>
                  <a:lnTo>
                    <a:pt x="669569" y="86868"/>
                  </a:lnTo>
                  <a:lnTo>
                    <a:pt x="671207" y="83439"/>
                  </a:lnTo>
                  <a:lnTo>
                    <a:pt x="672363" y="81026"/>
                  </a:lnTo>
                  <a:lnTo>
                    <a:pt x="687349" y="40386"/>
                  </a:lnTo>
                  <a:lnTo>
                    <a:pt x="692581" y="11684"/>
                  </a:lnTo>
                  <a:lnTo>
                    <a:pt x="692683" y="5588"/>
                  </a:lnTo>
                  <a:close/>
                </a:path>
              </a:pathLst>
            </a:custGeom>
            <a:solidFill>
              <a:srgbClr val="6D747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5" name="object 105"/>
            <p:cNvSpPr/>
            <p:nvPr/>
          </p:nvSpPr>
          <p:spPr>
            <a:xfrm>
              <a:off x="600811" y="4070604"/>
              <a:ext cx="760628" cy="202056"/>
            </a:xfrm>
            <a:prstGeom prst="rect">
              <a:avLst/>
            </a:prstGeom>
            <a:blipFill>
              <a:blip r:embed="rId7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6" name="object 106"/>
            <p:cNvSpPr/>
            <p:nvPr/>
          </p:nvSpPr>
          <p:spPr>
            <a:xfrm>
              <a:off x="1430781" y="4073270"/>
              <a:ext cx="48895" cy="198755"/>
            </a:xfrm>
            <a:custGeom>
              <a:avLst/>
              <a:gdLst/>
              <a:ahLst/>
              <a:cxnLst/>
              <a:rect l="l" t="t" r="r" b="b"/>
              <a:pathLst>
                <a:path w="48894" h="198754">
                  <a:moveTo>
                    <a:pt x="38862" y="0"/>
                  </a:moveTo>
                  <a:lnTo>
                    <a:pt x="10540" y="33908"/>
                  </a:lnTo>
                  <a:lnTo>
                    <a:pt x="508" y="82295"/>
                  </a:lnTo>
                  <a:lnTo>
                    <a:pt x="0" y="90550"/>
                  </a:lnTo>
                  <a:lnTo>
                    <a:pt x="0" y="107314"/>
                  </a:lnTo>
                  <a:lnTo>
                    <a:pt x="7874" y="155955"/>
                  </a:lnTo>
                  <a:lnTo>
                    <a:pt x="24384" y="196087"/>
                  </a:lnTo>
                  <a:lnTo>
                    <a:pt x="39370" y="198246"/>
                  </a:lnTo>
                  <a:lnTo>
                    <a:pt x="45084" y="197611"/>
                  </a:lnTo>
                  <a:lnTo>
                    <a:pt x="46355" y="197103"/>
                  </a:lnTo>
                  <a:lnTo>
                    <a:pt x="47879" y="195960"/>
                  </a:lnTo>
                  <a:lnTo>
                    <a:pt x="48387" y="195198"/>
                  </a:lnTo>
                  <a:lnTo>
                    <a:pt x="48387" y="193420"/>
                  </a:lnTo>
                  <a:lnTo>
                    <a:pt x="43334" y="180163"/>
                  </a:lnTo>
                  <a:lnTo>
                    <a:pt x="39592" y="168957"/>
                  </a:lnTo>
                  <a:lnTo>
                    <a:pt x="30051" y="122761"/>
                  </a:lnTo>
                  <a:lnTo>
                    <a:pt x="28829" y="98678"/>
                  </a:lnTo>
                  <a:lnTo>
                    <a:pt x="29118" y="86560"/>
                  </a:lnTo>
                  <a:lnTo>
                    <a:pt x="36322" y="39655"/>
                  </a:lnTo>
                  <a:lnTo>
                    <a:pt x="47752" y="6222"/>
                  </a:lnTo>
                  <a:lnTo>
                    <a:pt x="48259" y="4317"/>
                  </a:lnTo>
                  <a:lnTo>
                    <a:pt x="48006" y="2666"/>
                  </a:lnTo>
                  <a:lnTo>
                    <a:pt x="47498" y="2031"/>
                  </a:lnTo>
                  <a:lnTo>
                    <a:pt x="45720" y="1015"/>
                  </a:lnTo>
                  <a:lnTo>
                    <a:pt x="44450" y="634"/>
                  </a:lnTo>
                  <a:lnTo>
                    <a:pt x="38862" y="0"/>
                  </a:lnTo>
                  <a:close/>
                </a:path>
              </a:pathLst>
            </a:custGeom>
            <a:solidFill>
              <a:srgbClr val="6D747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7" name="object 107"/>
            <p:cNvSpPr/>
            <p:nvPr/>
          </p:nvSpPr>
          <p:spPr>
            <a:xfrm>
              <a:off x="1542542" y="4122419"/>
              <a:ext cx="204470" cy="112268"/>
            </a:xfrm>
            <a:prstGeom prst="rect">
              <a:avLst/>
            </a:prstGeom>
            <a:blipFill>
              <a:blip r:embed="rId7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8" name="object 108"/>
            <p:cNvSpPr/>
            <p:nvPr/>
          </p:nvSpPr>
          <p:spPr>
            <a:xfrm>
              <a:off x="1816598" y="4085208"/>
              <a:ext cx="332105" cy="149860"/>
            </a:xfrm>
            <a:custGeom>
              <a:avLst/>
              <a:gdLst/>
              <a:ahLst/>
              <a:cxnLst/>
              <a:rect l="l" t="t" r="r" b="b"/>
              <a:pathLst>
                <a:path w="332105" h="149860">
                  <a:moveTo>
                    <a:pt x="91830" y="2540"/>
                  </a:moveTo>
                  <a:lnTo>
                    <a:pt x="3819" y="2540"/>
                  </a:lnTo>
                  <a:lnTo>
                    <a:pt x="3184" y="2794"/>
                  </a:lnTo>
                  <a:lnTo>
                    <a:pt x="0" y="20574"/>
                  </a:lnTo>
                  <a:lnTo>
                    <a:pt x="263" y="22860"/>
                  </a:lnTo>
                  <a:lnTo>
                    <a:pt x="1025" y="24892"/>
                  </a:lnTo>
                  <a:lnTo>
                    <a:pt x="1914" y="26924"/>
                  </a:lnTo>
                  <a:lnTo>
                    <a:pt x="3057" y="27940"/>
                  </a:lnTo>
                  <a:lnTo>
                    <a:pt x="65287" y="27940"/>
                  </a:lnTo>
                  <a:lnTo>
                    <a:pt x="14233" y="140716"/>
                  </a:lnTo>
                  <a:lnTo>
                    <a:pt x="13598" y="141986"/>
                  </a:lnTo>
                  <a:lnTo>
                    <a:pt x="13344" y="143002"/>
                  </a:lnTo>
                  <a:lnTo>
                    <a:pt x="13471" y="144780"/>
                  </a:lnTo>
                  <a:lnTo>
                    <a:pt x="25663" y="147574"/>
                  </a:lnTo>
                  <a:lnTo>
                    <a:pt x="34934" y="147574"/>
                  </a:lnTo>
                  <a:lnTo>
                    <a:pt x="44713" y="145415"/>
                  </a:lnTo>
                  <a:lnTo>
                    <a:pt x="45475" y="144780"/>
                  </a:lnTo>
                  <a:lnTo>
                    <a:pt x="45983" y="144018"/>
                  </a:lnTo>
                  <a:lnTo>
                    <a:pt x="46491" y="143002"/>
                  </a:lnTo>
                  <a:lnTo>
                    <a:pt x="93989" y="32893"/>
                  </a:lnTo>
                  <a:lnTo>
                    <a:pt x="94624" y="31496"/>
                  </a:lnTo>
                  <a:lnTo>
                    <a:pt x="95132" y="30099"/>
                  </a:lnTo>
                  <a:lnTo>
                    <a:pt x="95513" y="28956"/>
                  </a:lnTo>
                  <a:lnTo>
                    <a:pt x="96021" y="27686"/>
                  </a:lnTo>
                  <a:lnTo>
                    <a:pt x="96402" y="26416"/>
                  </a:lnTo>
                  <a:lnTo>
                    <a:pt x="96910" y="23622"/>
                  </a:lnTo>
                  <a:lnTo>
                    <a:pt x="97037" y="22098"/>
                  </a:lnTo>
                  <a:lnTo>
                    <a:pt x="97291" y="20574"/>
                  </a:lnTo>
                  <a:lnTo>
                    <a:pt x="97369" y="19558"/>
                  </a:lnTo>
                  <a:lnTo>
                    <a:pt x="97291" y="10033"/>
                  </a:lnTo>
                  <a:lnTo>
                    <a:pt x="96783" y="6858"/>
                  </a:lnTo>
                  <a:lnTo>
                    <a:pt x="96402" y="5588"/>
                  </a:lnTo>
                  <a:lnTo>
                    <a:pt x="95386" y="3810"/>
                  </a:lnTo>
                  <a:lnTo>
                    <a:pt x="94624" y="3175"/>
                  </a:lnTo>
                  <a:lnTo>
                    <a:pt x="92846" y="2667"/>
                  </a:lnTo>
                  <a:lnTo>
                    <a:pt x="91830" y="2540"/>
                  </a:lnTo>
                  <a:close/>
                </a:path>
                <a:path w="332105" h="149860">
                  <a:moveTo>
                    <a:pt x="206254" y="26416"/>
                  </a:moveTo>
                  <a:lnTo>
                    <a:pt x="157235" y="26416"/>
                  </a:lnTo>
                  <a:lnTo>
                    <a:pt x="160029" y="26924"/>
                  </a:lnTo>
                  <a:lnTo>
                    <a:pt x="164601" y="28702"/>
                  </a:lnTo>
                  <a:lnTo>
                    <a:pt x="166506" y="29972"/>
                  </a:lnTo>
                  <a:lnTo>
                    <a:pt x="169554" y="33274"/>
                  </a:lnTo>
                  <a:lnTo>
                    <a:pt x="170697" y="35179"/>
                  </a:lnTo>
                  <a:lnTo>
                    <a:pt x="171459" y="37465"/>
                  </a:lnTo>
                  <a:lnTo>
                    <a:pt x="172221" y="39624"/>
                  </a:lnTo>
                  <a:lnTo>
                    <a:pt x="172602" y="41910"/>
                  </a:lnTo>
                  <a:lnTo>
                    <a:pt x="172602" y="47117"/>
                  </a:lnTo>
                  <a:lnTo>
                    <a:pt x="172348" y="49911"/>
                  </a:lnTo>
                  <a:lnTo>
                    <a:pt x="171713" y="52832"/>
                  </a:lnTo>
                  <a:lnTo>
                    <a:pt x="171078" y="55880"/>
                  </a:lnTo>
                  <a:lnTo>
                    <a:pt x="169935" y="59055"/>
                  </a:lnTo>
                  <a:lnTo>
                    <a:pt x="168157" y="62611"/>
                  </a:lnTo>
                  <a:lnTo>
                    <a:pt x="166506" y="66167"/>
                  </a:lnTo>
                  <a:lnTo>
                    <a:pt x="164093" y="70104"/>
                  </a:lnTo>
                  <a:lnTo>
                    <a:pt x="161045" y="74295"/>
                  </a:lnTo>
                  <a:lnTo>
                    <a:pt x="157997" y="78613"/>
                  </a:lnTo>
                  <a:lnTo>
                    <a:pt x="153933" y="83312"/>
                  </a:lnTo>
                  <a:lnTo>
                    <a:pt x="148962" y="88665"/>
                  </a:lnTo>
                  <a:lnTo>
                    <a:pt x="123961" y="115316"/>
                  </a:lnTo>
                  <a:lnTo>
                    <a:pt x="122564" y="116967"/>
                  </a:lnTo>
                  <a:lnTo>
                    <a:pt x="121294" y="118364"/>
                  </a:lnTo>
                  <a:lnTo>
                    <a:pt x="120405" y="119634"/>
                  </a:lnTo>
                  <a:lnTo>
                    <a:pt x="119389" y="121031"/>
                  </a:lnTo>
                  <a:lnTo>
                    <a:pt x="118627" y="122301"/>
                  </a:lnTo>
                  <a:lnTo>
                    <a:pt x="118062" y="123825"/>
                  </a:lnTo>
                  <a:lnTo>
                    <a:pt x="117484" y="125095"/>
                  </a:lnTo>
                  <a:lnTo>
                    <a:pt x="117103" y="126619"/>
                  </a:lnTo>
                  <a:lnTo>
                    <a:pt x="116595" y="130175"/>
                  </a:lnTo>
                  <a:lnTo>
                    <a:pt x="116468" y="137287"/>
                  </a:lnTo>
                  <a:lnTo>
                    <a:pt x="116722" y="139446"/>
                  </a:lnTo>
                  <a:lnTo>
                    <a:pt x="124088" y="146939"/>
                  </a:lnTo>
                  <a:lnTo>
                    <a:pt x="209559" y="146939"/>
                  </a:lnTo>
                  <a:lnTo>
                    <a:pt x="210194" y="146812"/>
                  </a:lnTo>
                  <a:lnTo>
                    <a:pt x="210829" y="146304"/>
                  </a:lnTo>
                  <a:lnTo>
                    <a:pt x="211464" y="145923"/>
                  </a:lnTo>
                  <a:lnTo>
                    <a:pt x="211972" y="145288"/>
                  </a:lnTo>
                  <a:lnTo>
                    <a:pt x="212226" y="144272"/>
                  </a:lnTo>
                  <a:lnTo>
                    <a:pt x="212607" y="143256"/>
                  </a:lnTo>
                  <a:lnTo>
                    <a:pt x="212988" y="142113"/>
                  </a:lnTo>
                  <a:lnTo>
                    <a:pt x="213115" y="140589"/>
                  </a:lnTo>
                  <a:lnTo>
                    <a:pt x="213306" y="139446"/>
                  </a:lnTo>
                  <a:lnTo>
                    <a:pt x="209178" y="123190"/>
                  </a:lnTo>
                  <a:lnTo>
                    <a:pt x="151393" y="123190"/>
                  </a:lnTo>
                  <a:lnTo>
                    <a:pt x="168284" y="105918"/>
                  </a:lnTo>
                  <a:lnTo>
                    <a:pt x="193811" y="77343"/>
                  </a:lnTo>
                  <a:lnTo>
                    <a:pt x="207654" y="42545"/>
                  </a:lnTo>
                  <a:lnTo>
                    <a:pt x="207550" y="31877"/>
                  </a:lnTo>
                  <a:lnTo>
                    <a:pt x="206638" y="27432"/>
                  </a:lnTo>
                  <a:lnTo>
                    <a:pt x="206254" y="26416"/>
                  </a:lnTo>
                  <a:close/>
                </a:path>
                <a:path w="332105" h="149860">
                  <a:moveTo>
                    <a:pt x="170316" y="0"/>
                  </a:moveTo>
                  <a:lnTo>
                    <a:pt x="158124" y="0"/>
                  </a:lnTo>
                  <a:lnTo>
                    <a:pt x="153552" y="381"/>
                  </a:lnTo>
                  <a:lnTo>
                    <a:pt x="127898" y="8636"/>
                  </a:lnTo>
                  <a:lnTo>
                    <a:pt x="125358" y="10033"/>
                  </a:lnTo>
                  <a:lnTo>
                    <a:pt x="119897" y="16510"/>
                  </a:lnTo>
                  <a:lnTo>
                    <a:pt x="119643" y="17399"/>
                  </a:lnTo>
                  <a:lnTo>
                    <a:pt x="119516" y="18415"/>
                  </a:lnTo>
                  <a:lnTo>
                    <a:pt x="119135" y="22098"/>
                  </a:lnTo>
                  <a:lnTo>
                    <a:pt x="119165" y="26924"/>
                  </a:lnTo>
                  <a:lnTo>
                    <a:pt x="119262" y="28575"/>
                  </a:lnTo>
                  <a:lnTo>
                    <a:pt x="119516" y="30226"/>
                  </a:lnTo>
                  <a:lnTo>
                    <a:pt x="119634" y="31877"/>
                  </a:lnTo>
                  <a:lnTo>
                    <a:pt x="122437" y="37338"/>
                  </a:lnTo>
                  <a:lnTo>
                    <a:pt x="124088" y="37338"/>
                  </a:lnTo>
                  <a:lnTo>
                    <a:pt x="125358" y="36830"/>
                  </a:lnTo>
                  <a:lnTo>
                    <a:pt x="127136" y="35560"/>
                  </a:lnTo>
                  <a:lnTo>
                    <a:pt x="128787" y="34417"/>
                  </a:lnTo>
                  <a:lnTo>
                    <a:pt x="130946" y="33147"/>
                  </a:lnTo>
                  <a:lnTo>
                    <a:pt x="133486" y="31877"/>
                  </a:lnTo>
                  <a:lnTo>
                    <a:pt x="136153" y="30480"/>
                  </a:lnTo>
                  <a:lnTo>
                    <a:pt x="139074" y="29210"/>
                  </a:lnTo>
                  <a:lnTo>
                    <a:pt x="142503" y="28067"/>
                  </a:lnTo>
                  <a:lnTo>
                    <a:pt x="145805" y="26924"/>
                  </a:lnTo>
                  <a:lnTo>
                    <a:pt x="149742" y="26416"/>
                  </a:lnTo>
                  <a:lnTo>
                    <a:pt x="206254" y="26416"/>
                  </a:lnTo>
                  <a:lnTo>
                    <a:pt x="204860" y="22733"/>
                  </a:lnTo>
                  <a:lnTo>
                    <a:pt x="176920" y="889"/>
                  </a:lnTo>
                  <a:lnTo>
                    <a:pt x="170316" y="0"/>
                  </a:lnTo>
                  <a:close/>
                </a:path>
                <a:path w="332105" h="149860">
                  <a:moveTo>
                    <a:pt x="291855" y="0"/>
                  </a:moveTo>
                  <a:lnTo>
                    <a:pt x="272170" y="0"/>
                  </a:lnTo>
                  <a:lnTo>
                    <a:pt x="264042" y="1651"/>
                  </a:lnTo>
                  <a:lnTo>
                    <a:pt x="235404" y="31146"/>
                  </a:lnTo>
                  <a:lnTo>
                    <a:pt x="228962" y="81168"/>
                  </a:lnTo>
                  <a:lnTo>
                    <a:pt x="229006" y="83764"/>
                  </a:lnTo>
                  <a:lnTo>
                    <a:pt x="235340" y="123444"/>
                  </a:lnTo>
                  <a:lnTo>
                    <a:pt x="254517" y="144399"/>
                  </a:lnTo>
                  <a:lnTo>
                    <a:pt x="260994" y="147828"/>
                  </a:lnTo>
                  <a:lnTo>
                    <a:pt x="269249" y="149479"/>
                  </a:lnTo>
                  <a:lnTo>
                    <a:pt x="288807" y="149479"/>
                  </a:lnTo>
                  <a:lnTo>
                    <a:pt x="297062" y="147828"/>
                  </a:lnTo>
                  <a:lnTo>
                    <a:pt x="303793" y="144272"/>
                  </a:lnTo>
                  <a:lnTo>
                    <a:pt x="310524" y="140843"/>
                  </a:lnTo>
                  <a:lnTo>
                    <a:pt x="315985" y="135763"/>
                  </a:lnTo>
                  <a:lnTo>
                    <a:pt x="320303" y="129159"/>
                  </a:lnTo>
                  <a:lnTo>
                    <a:pt x="321957" y="126238"/>
                  </a:lnTo>
                  <a:lnTo>
                    <a:pt x="276361" y="126238"/>
                  </a:lnTo>
                  <a:lnTo>
                    <a:pt x="273059" y="125349"/>
                  </a:lnTo>
                  <a:lnTo>
                    <a:pt x="258756" y="87884"/>
                  </a:lnTo>
                  <a:lnTo>
                    <a:pt x="258454" y="65405"/>
                  </a:lnTo>
                  <a:lnTo>
                    <a:pt x="258789" y="58928"/>
                  </a:lnTo>
                  <a:lnTo>
                    <a:pt x="258871" y="57689"/>
                  </a:lnTo>
                  <a:lnTo>
                    <a:pt x="260105" y="45466"/>
                  </a:lnTo>
                  <a:lnTo>
                    <a:pt x="261248" y="40132"/>
                  </a:lnTo>
                  <a:lnTo>
                    <a:pt x="263026" y="35941"/>
                  </a:lnTo>
                  <a:lnTo>
                    <a:pt x="264677" y="31623"/>
                  </a:lnTo>
                  <a:lnTo>
                    <a:pt x="266963" y="28448"/>
                  </a:lnTo>
                  <a:lnTo>
                    <a:pt x="269757" y="26416"/>
                  </a:lnTo>
                  <a:lnTo>
                    <a:pt x="272678" y="24257"/>
                  </a:lnTo>
                  <a:lnTo>
                    <a:pt x="276234" y="23114"/>
                  </a:lnTo>
                  <a:lnTo>
                    <a:pt x="324012" y="23114"/>
                  </a:lnTo>
                  <a:lnTo>
                    <a:pt x="318144" y="13335"/>
                  </a:lnTo>
                  <a:lnTo>
                    <a:pt x="313064" y="8382"/>
                  </a:lnTo>
                  <a:lnTo>
                    <a:pt x="306460" y="5080"/>
                  </a:lnTo>
                  <a:lnTo>
                    <a:pt x="299983" y="1651"/>
                  </a:lnTo>
                  <a:lnTo>
                    <a:pt x="291855" y="0"/>
                  </a:lnTo>
                  <a:close/>
                </a:path>
                <a:path w="332105" h="149860">
                  <a:moveTo>
                    <a:pt x="324012" y="23114"/>
                  </a:moveTo>
                  <a:lnTo>
                    <a:pt x="283219" y="23114"/>
                  </a:lnTo>
                  <a:lnTo>
                    <a:pt x="285505" y="23495"/>
                  </a:lnTo>
                  <a:lnTo>
                    <a:pt x="287537" y="24130"/>
                  </a:lnTo>
                  <a:lnTo>
                    <a:pt x="302396" y="62738"/>
                  </a:lnTo>
                  <a:lnTo>
                    <a:pt x="302491" y="82621"/>
                  </a:lnTo>
                  <a:lnTo>
                    <a:pt x="302396" y="86487"/>
                  </a:lnTo>
                  <a:lnTo>
                    <a:pt x="297951" y="113538"/>
                  </a:lnTo>
                  <a:lnTo>
                    <a:pt x="296808" y="116459"/>
                  </a:lnTo>
                  <a:lnTo>
                    <a:pt x="283092" y="126238"/>
                  </a:lnTo>
                  <a:lnTo>
                    <a:pt x="321957" y="126238"/>
                  </a:lnTo>
                  <a:lnTo>
                    <a:pt x="331872" y="83764"/>
                  </a:lnTo>
                  <a:lnTo>
                    <a:pt x="332091" y="75311"/>
                  </a:lnTo>
                  <a:lnTo>
                    <a:pt x="331957" y="65405"/>
                  </a:lnTo>
                  <a:lnTo>
                    <a:pt x="325764" y="26035"/>
                  </a:lnTo>
                  <a:lnTo>
                    <a:pt x="324012" y="23114"/>
                  </a:lnTo>
                  <a:close/>
                </a:path>
              </a:pathLst>
            </a:custGeom>
            <a:solidFill>
              <a:srgbClr val="6D747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9" name="object 109"/>
            <p:cNvSpPr/>
            <p:nvPr/>
          </p:nvSpPr>
          <p:spPr>
            <a:xfrm>
              <a:off x="2222474" y="4070604"/>
              <a:ext cx="452630" cy="164083"/>
            </a:xfrm>
            <a:prstGeom prst="rect">
              <a:avLst/>
            </a:prstGeom>
            <a:blipFill>
              <a:blip r:embed="rId7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0" name="object 110"/>
            <p:cNvSpPr/>
            <p:nvPr/>
          </p:nvSpPr>
          <p:spPr>
            <a:xfrm>
              <a:off x="2739263" y="4085208"/>
              <a:ext cx="96900" cy="146939"/>
            </a:xfrm>
            <a:prstGeom prst="rect">
              <a:avLst/>
            </a:prstGeom>
            <a:blipFill>
              <a:blip r:embed="rId7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1" name="object 111"/>
            <p:cNvSpPr/>
            <p:nvPr/>
          </p:nvSpPr>
          <p:spPr>
            <a:xfrm>
              <a:off x="2912846" y="4122419"/>
              <a:ext cx="297180" cy="112395"/>
            </a:xfrm>
            <a:custGeom>
              <a:avLst/>
              <a:gdLst/>
              <a:ahLst/>
              <a:cxnLst/>
              <a:rect l="l" t="t" r="r" b="b"/>
              <a:pathLst>
                <a:path w="297180" h="112395">
                  <a:moveTo>
                    <a:pt x="16662" y="1904"/>
                  </a:moveTo>
                  <a:lnTo>
                    <a:pt x="11201" y="1904"/>
                  </a:lnTo>
                  <a:lnTo>
                    <a:pt x="8915" y="2031"/>
                  </a:lnTo>
                  <a:lnTo>
                    <a:pt x="0" y="106933"/>
                  </a:lnTo>
                  <a:lnTo>
                    <a:pt x="152" y="107314"/>
                  </a:lnTo>
                  <a:lnTo>
                    <a:pt x="7137" y="110108"/>
                  </a:lnTo>
                  <a:lnTo>
                    <a:pt x="8915" y="110362"/>
                  </a:lnTo>
                  <a:lnTo>
                    <a:pt x="18948" y="110362"/>
                  </a:lnTo>
                  <a:lnTo>
                    <a:pt x="20726" y="110108"/>
                  </a:lnTo>
                  <a:lnTo>
                    <a:pt x="22504" y="109981"/>
                  </a:lnTo>
                  <a:lnTo>
                    <a:pt x="27965" y="57149"/>
                  </a:lnTo>
                  <a:lnTo>
                    <a:pt x="60501" y="57149"/>
                  </a:lnTo>
                  <a:lnTo>
                    <a:pt x="56159" y="50926"/>
                  </a:lnTo>
                  <a:lnTo>
                    <a:pt x="56475" y="50545"/>
                  </a:lnTo>
                  <a:lnTo>
                    <a:pt x="27965" y="50545"/>
                  </a:lnTo>
                  <a:lnTo>
                    <a:pt x="27914" y="5460"/>
                  </a:lnTo>
                  <a:lnTo>
                    <a:pt x="18948" y="2031"/>
                  </a:lnTo>
                  <a:lnTo>
                    <a:pt x="16662" y="1904"/>
                  </a:lnTo>
                  <a:close/>
                </a:path>
                <a:path w="297180" h="112395">
                  <a:moveTo>
                    <a:pt x="60501" y="57149"/>
                  </a:moveTo>
                  <a:lnTo>
                    <a:pt x="27965" y="57149"/>
                  </a:lnTo>
                  <a:lnTo>
                    <a:pt x="60731" y="105663"/>
                  </a:lnTo>
                  <a:lnTo>
                    <a:pt x="61112" y="106552"/>
                  </a:lnTo>
                  <a:lnTo>
                    <a:pt x="61747" y="107314"/>
                  </a:lnTo>
                  <a:lnTo>
                    <a:pt x="62382" y="107949"/>
                  </a:lnTo>
                  <a:lnTo>
                    <a:pt x="62890" y="108584"/>
                  </a:lnTo>
                  <a:lnTo>
                    <a:pt x="63906" y="109092"/>
                  </a:lnTo>
                  <a:lnTo>
                    <a:pt x="65049" y="109473"/>
                  </a:lnTo>
                  <a:lnTo>
                    <a:pt x="66192" y="109727"/>
                  </a:lnTo>
                  <a:lnTo>
                    <a:pt x="67716" y="110108"/>
                  </a:lnTo>
                  <a:lnTo>
                    <a:pt x="71399" y="110362"/>
                  </a:lnTo>
                  <a:lnTo>
                    <a:pt x="82194" y="110362"/>
                  </a:lnTo>
                  <a:lnTo>
                    <a:pt x="86131" y="110108"/>
                  </a:lnTo>
                  <a:lnTo>
                    <a:pt x="87655" y="109727"/>
                  </a:lnTo>
                  <a:lnTo>
                    <a:pt x="88798" y="109473"/>
                  </a:lnTo>
                  <a:lnTo>
                    <a:pt x="89941" y="109092"/>
                  </a:lnTo>
                  <a:lnTo>
                    <a:pt x="90703" y="108584"/>
                  </a:lnTo>
                  <a:lnTo>
                    <a:pt x="91719" y="107568"/>
                  </a:lnTo>
                  <a:lnTo>
                    <a:pt x="91973" y="106933"/>
                  </a:lnTo>
                  <a:lnTo>
                    <a:pt x="91846" y="104647"/>
                  </a:lnTo>
                  <a:lnTo>
                    <a:pt x="91719" y="104139"/>
                  </a:lnTo>
                  <a:lnTo>
                    <a:pt x="91465" y="103504"/>
                  </a:lnTo>
                  <a:lnTo>
                    <a:pt x="91211" y="102742"/>
                  </a:lnTo>
                  <a:lnTo>
                    <a:pt x="90576" y="101218"/>
                  </a:lnTo>
                  <a:lnTo>
                    <a:pt x="90068" y="100329"/>
                  </a:lnTo>
                  <a:lnTo>
                    <a:pt x="89687" y="99440"/>
                  </a:lnTo>
                  <a:lnTo>
                    <a:pt x="88417" y="97154"/>
                  </a:lnTo>
                  <a:lnTo>
                    <a:pt x="60501" y="57149"/>
                  </a:lnTo>
                  <a:close/>
                </a:path>
                <a:path w="297180" h="112395">
                  <a:moveTo>
                    <a:pt x="77241" y="1904"/>
                  </a:moveTo>
                  <a:lnTo>
                    <a:pt x="71653" y="1904"/>
                  </a:lnTo>
                  <a:lnTo>
                    <a:pt x="69367" y="2031"/>
                  </a:lnTo>
                  <a:lnTo>
                    <a:pt x="67589" y="2158"/>
                  </a:lnTo>
                  <a:lnTo>
                    <a:pt x="65938" y="2412"/>
                  </a:lnTo>
                  <a:lnTo>
                    <a:pt x="64541" y="2666"/>
                  </a:lnTo>
                  <a:lnTo>
                    <a:pt x="63398" y="3047"/>
                  </a:lnTo>
                  <a:lnTo>
                    <a:pt x="62255" y="3301"/>
                  </a:lnTo>
                  <a:lnTo>
                    <a:pt x="61366" y="3809"/>
                  </a:lnTo>
                  <a:lnTo>
                    <a:pt x="60096" y="5079"/>
                  </a:lnTo>
                  <a:lnTo>
                    <a:pt x="59588" y="5841"/>
                  </a:lnTo>
                  <a:lnTo>
                    <a:pt x="59080" y="6730"/>
                  </a:lnTo>
                  <a:lnTo>
                    <a:pt x="27965" y="50545"/>
                  </a:lnTo>
                  <a:lnTo>
                    <a:pt x="56475" y="50545"/>
                  </a:lnTo>
                  <a:lnTo>
                    <a:pt x="84734" y="16509"/>
                  </a:lnTo>
                  <a:lnTo>
                    <a:pt x="86258" y="14223"/>
                  </a:lnTo>
                  <a:lnTo>
                    <a:pt x="86766" y="13207"/>
                  </a:lnTo>
                  <a:lnTo>
                    <a:pt x="87401" y="12191"/>
                  </a:lnTo>
                  <a:lnTo>
                    <a:pt x="87909" y="11302"/>
                  </a:lnTo>
                  <a:lnTo>
                    <a:pt x="88163" y="10413"/>
                  </a:lnTo>
                  <a:lnTo>
                    <a:pt x="88544" y="9651"/>
                  </a:lnTo>
                  <a:lnTo>
                    <a:pt x="88798" y="8889"/>
                  </a:lnTo>
                  <a:lnTo>
                    <a:pt x="89052" y="7492"/>
                  </a:lnTo>
                  <a:lnTo>
                    <a:pt x="89052" y="5460"/>
                  </a:lnTo>
                  <a:lnTo>
                    <a:pt x="86004" y="3047"/>
                  </a:lnTo>
                  <a:lnTo>
                    <a:pt x="84861" y="2666"/>
                  </a:lnTo>
                  <a:lnTo>
                    <a:pt x="83337" y="2412"/>
                  </a:lnTo>
                  <a:lnTo>
                    <a:pt x="81432" y="2158"/>
                  </a:lnTo>
                  <a:lnTo>
                    <a:pt x="79654" y="2031"/>
                  </a:lnTo>
                  <a:lnTo>
                    <a:pt x="77241" y="1904"/>
                  </a:lnTo>
                  <a:close/>
                </a:path>
                <a:path w="297180" h="112395">
                  <a:moveTo>
                    <a:pt x="157251" y="0"/>
                  </a:moveTo>
                  <a:lnTo>
                    <a:pt x="144805" y="0"/>
                  </a:lnTo>
                  <a:lnTo>
                    <a:pt x="137947" y="1396"/>
                  </a:lnTo>
                  <a:lnTo>
                    <a:pt x="107213" y="33527"/>
                  </a:lnTo>
                  <a:lnTo>
                    <a:pt x="104038" y="48386"/>
                  </a:lnTo>
                  <a:lnTo>
                    <a:pt x="104068" y="65531"/>
                  </a:lnTo>
                  <a:lnTo>
                    <a:pt x="118897" y="101980"/>
                  </a:lnTo>
                  <a:lnTo>
                    <a:pt x="141630" y="112267"/>
                  </a:lnTo>
                  <a:lnTo>
                    <a:pt x="153314" y="112267"/>
                  </a:lnTo>
                  <a:lnTo>
                    <a:pt x="183667" y="93725"/>
                  </a:lnTo>
                  <a:lnTo>
                    <a:pt x="227078" y="93725"/>
                  </a:lnTo>
                  <a:lnTo>
                    <a:pt x="226847" y="91185"/>
                  </a:lnTo>
                  <a:lnTo>
                    <a:pt x="226720" y="90169"/>
                  </a:lnTo>
                  <a:lnTo>
                    <a:pt x="149377" y="90042"/>
                  </a:lnTo>
                  <a:lnTo>
                    <a:pt x="146075" y="89026"/>
                  </a:lnTo>
                  <a:lnTo>
                    <a:pt x="132904" y="60959"/>
                  </a:lnTo>
                  <a:lnTo>
                    <a:pt x="132971" y="50164"/>
                  </a:lnTo>
                  <a:lnTo>
                    <a:pt x="137947" y="32511"/>
                  </a:lnTo>
                  <a:lnTo>
                    <a:pt x="139598" y="29336"/>
                  </a:lnTo>
                  <a:lnTo>
                    <a:pt x="141884" y="26923"/>
                  </a:lnTo>
                  <a:lnTo>
                    <a:pt x="144551" y="25145"/>
                  </a:lnTo>
                  <a:lnTo>
                    <a:pt x="147345" y="23240"/>
                  </a:lnTo>
                  <a:lnTo>
                    <a:pt x="150647" y="22351"/>
                  </a:lnTo>
                  <a:lnTo>
                    <a:pt x="187239" y="22351"/>
                  </a:lnTo>
                  <a:lnTo>
                    <a:pt x="186334" y="19938"/>
                  </a:lnTo>
                  <a:lnTo>
                    <a:pt x="184048" y="16382"/>
                  </a:lnTo>
                  <a:lnTo>
                    <a:pt x="181889" y="12826"/>
                  </a:lnTo>
                  <a:lnTo>
                    <a:pt x="179222" y="9905"/>
                  </a:lnTo>
                  <a:lnTo>
                    <a:pt x="161442" y="634"/>
                  </a:lnTo>
                  <a:lnTo>
                    <a:pt x="157251" y="0"/>
                  </a:lnTo>
                  <a:close/>
                </a:path>
                <a:path w="297180" h="112395">
                  <a:moveTo>
                    <a:pt x="227078" y="93725"/>
                  </a:moveTo>
                  <a:lnTo>
                    <a:pt x="183667" y="93725"/>
                  </a:lnTo>
                  <a:lnTo>
                    <a:pt x="184556" y="97408"/>
                  </a:lnTo>
                  <a:lnTo>
                    <a:pt x="185699" y="100329"/>
                  </a:lnTo>
                  <a:lnTo>
                    <a:pt x="187223" y="102615"/>
                  </a:lnTo>
                  <a:lnTo>
                    <a:pt x="188620" y="105028"/>
                  </a:lnTo>
                  <a:lnTo>
                    <a:pt x="190525" y="106933"/>
                  </a:lnTo>
                  <a:lnTo>
                    <a:pt x="194843" y="109727"/>
                  </a:lnTo>
                  <a:lnTo>
                    <a:pt x="197256" y="110743"/>
                  </a:lnTo>
                  <a:lnTo>
                    <a:pt x="200050" y="111251"/>
                  </a:lnTo>
                  <a:lnTo>
                    <a:pt x="202717" y="111886"/>
                  </a:lnTo>
                  <a:lnTo>
                    <a:pt x="205765" y="112267"/>
                  </a:lnTo>
                  <a:lnTo>
                    <a:pt x="210845" y="112267"/>
                  </a:lnTo>
                  <a:lnTo>
                    <a:pt x="212623" y="112140"/>
                  </a:lnTo>
                  <a:lnTo>
                    <a:pt x="214274" y="111886"/>
                  </a:lnTo>
                  <a:lnTo>
                    <a:pt x="215925" y="111759"/>
                  </a:lnTo>
                  <a:lnTo>
                    <a:pt x="219100" y="111251"/>
                  </a:lnTo>
                  <a:lnTo>
                    <a:pt x="220624" y="110870"/>
                  </a:lnTo>
                  <a:lnTo>
                    <a:pt x="221894" y="110616"/>
                  </a:lnTo>
                  <a:lnTo>
                    <a:pt x="226593" y="105536"/>
                  </a:lnTo>
                  <a:lnTo>
                    <a:pt x="226974" y="104012"/>
                  </a:lnTo>
                  <a:lnTo>
                    <a:pt x="227075" y="101980"/>
                  </a:lnTo>
                  <a:lnTo>
                    <a:pt x="227078" y="93725"/>
                  </a:lnTo>
                  <a:close/>
                </a:path>
                <a:path w="297180" h="112395">
                  <a:moveTo>
                    <a:pt x="187239" y="22351"/>
                  </a:moveTo>
                  <a:lnTo>
                    <a:pt x="157378" y="22351"/>
                  </a:lnTo>
                  <a:lnTo>
                    <a:pt x="160045" y="22986"/>
                  </a:lnTo>
                  <a:lnTo>
                    <a:pt x="162712" y="24256"/>
                  </a:lnTo>
                  <a:lnTo>
                    <a:pt x="165252" y="25653"/>
                  </a:lnTo>
                  <a:lnTo>
                    <a:pt x="167538" y="27685"/>
                  </a:lnTo>
                  <a:lnTo>
                    <a:pt x="169443" y="30352"/>
                  </a:lnTo>
                  <a:lnTo>
                    <a:pt x="171475" y="33146"/>
                  </a:lnTo>
                  <a:lnTo>
                    <a:pt x="172999" y="36575"/>
                  </a:lnTo>
                  <a:lnTo>
                    <a:pt x="174142" y="40893"/>
                  </a:lnTo>
                  <a:lnTo>
                    <a:pt x="175285" y="45084"/>
                  </a:lnTo>
                  <a:lnTo>
                    <a:pt x="175793" y="50164"/>
                  </a:lnTo>
                  <a:lnTo>
                    <a:pt x="175793" y="60959"/>
                  </a:lnTo>
                  <a:lnTo>
                    <a:pt x="175285" y="65531"/>
                  </a:lnTo>
                  <a:lnTo>
                    <a:pt x="174269" y="69595"/>
                  </a:lnTo>
                  <a:lnTo>
                    <a:pt x="173253" y="73786"/>
                  </a:lnTo>
                  <a:lnTo>
                    <a:pt x="171856" y="77342"/>
                  </a:lnTo>
                  <a:lnTo>
                    <a:pt x="169951" y="80390"/>
                  </a:lnTo>
                  <a:lnTo>
                    <a:pt x="168173" y="83311"/>
                  </a:lnTo>
                  <a:lnTo>
                    <a:pt x="165760" y="85724"/>
                  </a:lnTo>
                  <a:lnTo>
                    <a:pt x="162966" y="87375"/>
                  </a:lnTo>
                  <a:lnTo>
                    <a:pt x="160172" y="89153"/>
                  </a:lnTo>
                  <a:lnTo>
                    <a:pt x="156997" y="90042"/>
                  </a:lnTo>
                  <a:lnTo>
                    <a:pt x="226684" y="90042"/>
                  </a:lnTo>
                  <a:lnTo>
                    <a:pt x="226424" y="89153"/>
                  </a:lnTo>
                  <a:lnTo>
                    <a:pt x="213004" y="89153"/>
                  </a:lnTo>
                  <a:lnTo>
                    <a:pt x="211861" y="88899"/>
                  </a:lnTo>
                  <a:lnTo>
                    <a:pt x="210591" y="88391"/>
                  </a:lnTo>
                  <a:lnTo>
                    <a:pt x="209448" y="87756"/>
                  </a:lnTo>
                  <a:lnTo>
                    <a:pt x="208305" y="86740"/>
                  </a:lnTo>
                  <a:lnTo>
                    <a:pt x="207416" y="85089"/>
                  </a:lnTo>
                  <a:lnTo>
                    <a:pt x="206400" y="83438"/>
                  </a:lnTo>
                  <a:lnTo>
                    <a:pt x="205638" y="81152"/>
                  </a:lnTo>
                  <a:lnTo>
                    <a:pt x="205130" y="78358"/>
                  </a:lnTo>
                  <a:lnTo>
                    <a:pt x="204495" y="75437"/>
                  </a:lnTo>
                  <a:lnTo>
                    <a:pt x="204241" y="71627"/>
                  </a:lnTo>
                  <a:lnTo>
                    <a:pt x="204114" y="67055"/>
                  </a:lnTo>
                  <a:lnTo>
                    <a:pt x="205384" y="63753"/>
                  </a:lnTo>
                  <a:lnTo>
                    <a:pt x="206654" y="60324"/>
                  </a:lnTo>
                  <a:lnTo>
                    <a:pt x="207924" y="56514"/>
                  </a:lnTo>
                  <a:lnTo>
                    <a:pt x="209067" y="52704"/>
                  </a:lnTo>
                  <a:lnTo>
                    <a:pt x="211353" y="44830"/>
                  </a:lnTo>
                  <a:lnTo>
                    <a:pt x="212402" y="40639"/>
                  </a:lnTo>
                  <a:lnTo>
                    <a:pt x="214487" y="32511"/>
                  </a:lnTo>
                  <a:lnTo>
                    <a:pt x="215366" y="28574"/>
                  </a:lnTo>
                  <a:lnTo>
                    <a:pt x="188874" y="28574"/>
                  </a:lnTo>
                  <a:lnTo>
                    <a:pt x="187858" y="24002"/>
                  </a:lnTo>
                  <a:lnTo>
                    <a:pt x="187239" y="22351"/>
                  </a:lnTo>
                  <a:close/>
                </a:path>
                <a:path w="297180" h="112395">
                  <a:moveTo>
                    <a:pt x="224942" y="87248"/>
                  </a:moveTo>
                  <a:lnTo>
                    <a:pt x="223926" y="87248"/>
                  </a:lnTo>
                  <a:lnTo>
                    <a:pt x="223418" y="87375"/>
                  </a:lnTo>
                  <a:lnTo>
                    <a:pt x="222783" y="87502"/>
                  </a:lnTo>
                  <a:lnTo>
                    <a:pt x="222148" y="87756"/>
                  </a:lnTo>
                  <a:lnTo>
                    <a:pt x="221386" y="88010"/>
                  </a:lnTo>
                  <a:lnTo>
                    <a:pt x="220497" y="88264"/>
                  </a:lnTo>
                  <a:lnTo>
                    <a:pt x="219735" y="88391"/>
                  </a:lnTo>
                  <a:lnTo>
                    <a:pt x="218846" y="88645"/>
                  </a:lnTo>
                  <a:lnTo>
                    <a:pt x="217703" y="88899"/>
                  </a:lnTo>
                  <a:lnTo>
                    <a:pt x="216687" y="89153"/>
                  </a:lnTo>
                  <a:lnTo>
                    <a:pt x="226424" y="89153"/>
                  </a:lnTo>
                  <a:lnTo>
                    <a:pt x="225958" y="87883"/>
                  </a:lnTo>
                  <a:lnTo>
                    <a:pt x="225577" y="87629"/>
                  </a:lnTo>
                  <a:lnTo>
                    <a:pt x="225323" y="87375"/>
                  </a:lnTo>
                  <a:lnTo>
                    <a:pt x="224942" y="87248"/>
                  </a:lnTo>
                  <a:close/>
                </a:path>
                <a:path w="297180" h="112395">
                  <a:moveTo>
                    <a:pt x="208051" y="1904"/>
                  </a:moveTo>
                  <a:lnTo>
                    <a:pt x="203352" y="1904"/>
                  </a:lnTo>
                  <a:lnTo>
                    <a:pt x="201701" y="2031"/>
                  </a:lnTo>
                  <a:lnTo>
                    <a:pt x="200304" y="2031"/>
                  </a:lnTo>
                  <a:lnTo>
                    <a:pt x="198907" y="2158"/>
                  </a:lnTo>
                  <a:lnTo>
                    <a:pt x="197764" y="2412"/>
                  </a:lnTo>
                  <a:lnTo>
                    <a:pt x="195986" y="2666"/>
                  </a:lnTo>
                  <a:lnTo>
                    <a:pt x="192938" y="6095"/>
                  </a:lnTo>
                  <a:lnTo>
                    <a:pt x="192684" y="7238"/>
                  </a:lnTo>
                  <a:lnTo>
                    <a:pt x="192557" y="8762"/>
                  </a:lnTo>
                  <a:lnTo>
                    <a:pt x="192022" y="12826"/>
                  </a:lnTo>
                  <a:lnTo>
                    <a:pt x="191519" y="15239"/>
                  </a:lnTo>
                  <a:lnTo>
                    <a:pt x="190525" y="20954"/>
                  </a:lnTo>
                  <a:lnTo>
                    <a:pt x="188874" y="28574"/>
                  </a:lnTo>
                  <a:lnTo>
                    <a:pt x="215366" y="28574"/>
                  </a:lnTo>
                  <a:lnTo>
                    <a:pt x="217322" y="18287"/>
                  </a:lnTo>
                  <a:lnTo>
                    <a:pt x="217848" y="15112"/>
                  </a:lnTo>
                  <a:lnTo>
                    <a:pt x="218592" y="9778"/>
                  </a:lnTo>
                  <a:lnTo>
                    <a:pt x="218652" y="8762"/>
                  </a:lnTo>
                  <a:lnTo>
                    <a:pt x="218592" y="4825"/>
                  </a:lnTo>
                  <a:lnTo>
                    <a:pt x="218211" y="4317"/>
                  </a:lnTo>
                  <a:lnTo>
                    <a:pt x="217703" y="3809"/>
                  </a:lnTo>
                  <a:lnTo>
                    <a:pt x="217068" y="3301"/>
                  </a:lnTo>
                  <a:lnTo>
                    <a:pt x="216052" y="3047"/>
                  </a:lnTo>
                  <a:lnTo>
                    <a:pt x="215163" y="2666"/>
                  </a:lnTo>
                  <a:lnTo>
                    <a:pt x="213766" y="2412"/>
                  </a:lnTo>
                  <a:lnTo>
                    <a:pt x="211988" y="2158"/>
                  </a:lnTo>
                  <a:lnTo>
                    <a:pt x="208051" y="1904"/>
                  </a:lnTo>
                  <a:close/>
                </a:path>
                <a:path w="297180" h="112395">
                  <a:moveTo>
                    <a:pt x="261137" y="1904"/>
                  </a:moveTo>
                  <a:lnTo>
                    <a:pt x="255676" y="1904"/>
                  </a:lnTo>
                  <a:lnTo>
                    <a:pt x="251739" y="2158"/>
                  </a:lnTo>
                  <a:lnTo>
                    <a:pt x="244627" y="5714"/>
                  </a:lnTo>
                  <a:lnTo>
                    <a:pt x="244627" y="81660"/>
                  </a:lnTo>
                  <a:lnTo>
                    <a:pt x="251993" y="103250"/>
                  </a:lnTo>
                  <a:lnTo>
                    <a:pt x="254533" y="106298"/>
                  </a:lnTo>
                  <a:lnTo>
                    <a:pt x="257835" y="108457"/>
                  </a:lnTo>
                  <a:lnTo>
                    <a:pt x="261772" y="109854"/>
                  </a:lnTo>
                  <a:lnTo>
                    <a:pt x="265836" y="111378"/>
                  </a:lnTo>
                  <a:lnTo>
                    <a:pt x="270535" y="112140"/>
                  </a:lnTo>
                  <a:lnTo>
                    <a:pt x="277901" y="112140"/>
                  </a:lnTo>
                  <a:lnTo>
                    <a:pt x="279806" y="112013"/>
                  </a:lnTo>
                  <a:lnTo>
                    <a:pt x="281711" y="111759"/>
                  </a:lnTo>
                  <a:lnTo>
                    <a:pt x="283616" y="111632"/>
                  </a:lnTo>
                  <a:lnTo>
                    <a:pt x="296570" y="94614"/>
                  </a:lnTo>
                  <a:lnTo>
                    <a:pt x="296189" y="90296"/>
                  </a:lnTo>
                  <a:lnTo>
                    <a:pt x="296062" y="89280"/>
                  </a:lnTo>
                  <a:lnTo>
                    <a:pt x="295681" y="88518"/>
                  </a:lnTo>
                  <a:lnTo>
                    <a:pt x="295596" y="88264"/>
                  </a:lnTo>
                  <a:lnTo>
                    <a:pt x="281330" y="88264"/>
                  </a:lnTo>
                  <a:lnTo>
                    <a:pt x="279552" y="88010"/>
                  </a:lnTo>
                  <a:lnTo>
                    <a:pt x="278155" y="87248"/>
                  </a:lnTo>
                  <a:lnTo>
                    <a:pt x="276885" y="86613"/>
                  </a:lnTo>
                  <a:lnTo>
                    <a:pt x="275742" y="85470"/>
                  </a:lnTo>
                  <a:lnTo>
                    <a:pt x="274980" y="84073"/>
                  </a:lnTo>
                  <a:lnTo>
                    <a:pt x="274091" y="82803"/>
                  </a:lnTo>
                  <a:lnTo>
                    <a:pt x="273583" y="81025"/>
                  </a:lnTo>
                  <a:lnTo>
                    <a:pt x="272821" y="76707"/>
                  </a:lnTo>
                  <a:lnTo>
                    <a:pt x="272694" y="5714"/>
                  </a:lnTo>
                  <a:lnTo>
                    <a:pt x="272440" y="5079"/>
                  </a:lnTo>
                  <a:lnTo>
                    <a:pt x="265328" y="2158"/>
                  </a:lnTo>
                  <a:lnTo>
                    <a:pt x="261137" y="1904"/>
                  </a:lnTo>
                  <a:close/>
                </a:path>
                <a:path w="297180" h="112395">
                  <a:moveTo>
                    <a:pt x="294030" y="86486"/>
                  </a:moveTo>
                  <a:lnTo>
                    <a:pt x="293014" y="86486"/>
                  </a:lnTo>
                  <a:lnTo>
                    <a:pt x="292506" y="86613"/>
                  </a:lnTo>
                  <a:lnTo>
                    <a:pt x="291998" y="86867"/>
                  </a:lnTo>
                  <a:lnTo>
                    <a:pt x="291617" y="86994"/>
                  </a:lnTo>
                  <a:lnTo>
                    <a:pt x="290982" y="87248"/>
                  </a:lnTo>
                  <a:lnTo>
                    <a:pt x="290220" y="87502"/>
                  </a:lnTo>
                  <a:lnTo>
                    <a:pt x="289331" y="87756"/>
                  </a:lnTo>
                  <a:lnTo>
                    <a:pt x="288442" y="87883"/>
                  </a:lnTo>
                  <a:lnTo>
                    <a:pt x="287299" y="88137"/>
                  </a:lnTo>
                  <a:lnTo>
                    <a:pt x="286156" y="88264"/>
                  </a:lnTo>
                  <a:lnTo>
                    <a:pt x="295596" y="88264"/>
                  </a:lnTo>
                  <a:lnTo>
                    <a:pt x="295173" y="87121"/>
                  </a:lnTo>
                  <a:lnTo>
                    <a:pt x="294411" y="86613"/>
                  </a:lnTo>
                  <a:lnTo>
                    <a:pt x="294030" y="86486"/>
                  </a:lnTo>
                  <a:close/>
                </a:path>
              </a:pathLst>
            </a:custGeom>
            <a:solidFill>
              <a:srgbClr val="6D747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2" name="object 112"/>
            <p:cNvSpPr/>
            <p:nvPr/>
          </p:nvSpPr>
          <p:spPr>
            <a:xfrm>
              <a:off x="3261867" y="4073270"/>
              <a:ext cx="1131570" cy="199136"/>
            </a:xfrm>
            <a:prstGeom prst="rect">
              <a:avLst/>
            </a:prstGeom>
            <a:blipFill>
              <a:blip r:embed="rId7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3" name="object 113"/>
            <p:cNvSpPr/>
            <p:nvPr/>
          </p:nvSpPr>
          <p:spPr>
            <a:xfrm>
              <a:off x="259575" y="4359529"/>
              <a:ext cx="1011948" cy="149478"/>
            </a:xfrm>
            <a:prstGeom prst="rect">
              <a:avLst/>
            </a:prstGeom>
            <a:blipFill>
              <a:blip r:embed="rId7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4" name="object 1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ΑΦΑΙΡΕΣΗ</a:t>
            </a:r>
          </a:p>
          <a:p>
            <a:pPr marL="355600" marR="5715" indent="-342900" algn="just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355600" algn="l"/>
              </a:tabLst>
            </a:pPr>
            <a:r>
              <a:rPr spc="-5" dirty="0">
                <a:solidFill>
                  <a:srgbClr val="000000"/>
                </a:solidFill>
              </a:rPr>
              <a:t>54-28=56-30=26 ... </a:t>
            </a:r>
            <a:r>
              <a:rPr dirty="0"/>
              <a:t>Εδώ </a:t>
            </a:r>
            <a:r>
              <a:rPr spc="-10" dirty="0"/>
              <a:t>στρογγυλοποίησε </a:t>
            </a:r>
            <a:r>
              <a:rPr spc="-15" dirty="0"/>
              <a:t>το </a:t>
            </a:r>
            <a:r>
              <a:rPr spc="-5" dirty="0"/>
              <a:t>28 </a:t>
            </a:r>
            <a:r>
              <a:rPr dirty="0"/>
              <a:t>σε </a:t>
            </a:r>
            <a:r>
              <a:rPr spc="-5" dirty="0"/>
              <a:t>30 (+2), </a:t>
            </a:r>
            <a:r>
              <a:rPr spc="-10" dirty="0"/>
              <a:t>για </a:t>
            </a:r>
            <a:r>
              <a:rPr dirty="0"/>
              <a:t>να </a:t>
            </a:r>
            <a:r>
              <a:rPr spc="-10" dirty="0"/>
              <a:t>είναι </a:t>
            </a:r>
            <a:r>
              <a:rPr spc="-5" dirty="0"/>
              <a:t>πιο </a:t>
            </a:r>
            <a:r>
              <a:rPr spc="-15" dirty="0"/>
              <a:t>εύκολος </a:t>
            </a:r>
            <a:r>
              <a:rPr dirty="0"/>
              <a:t>ο  </a:t>
            </a:r>
            <a:r>
              <a:rPr spc="-10" dirty="0"/>
              <a:t>υπολογισμός... </a:t>
            </a:r>
            <a:r>
              <a:rPr spc="-5" dirty="0"/>
              <a:t>Επειδή όμως </a:t>
            </a:r>
            <a:r>
              <a:rPr spc="-10" dirty="0"/>
              <a:t>μεγάλωσε τον </a:t>
            </a:r>
            <a:r>
              <a:rPr spc="-5" dirty="0"/>
              <a:t>αφαιρετέο </a:t>
            </a:r>
            <a:r>
              <a:rPr spc="-10" dirty="0"/>
              <a:t>(το </a:t>
            </a:r>
            <a:r>
              <a:rPr spc="-5" dirty="0"/>
              <a:t>28) πρέπει να μεγαλώσει </a:t>
            </a:r>
            <a:r>
              <a:rPr spc="-20" dirty="0"/>
              <a:t>και </a:t>
            </a:r>
            <a:r>
              <a:rPr spc="-10" dirty="0"/>
              <a:t>τον  </a:t>
            </a:r>
            <a:r>
              <a:rPr dirty="0"/>
              <a:t>μειωτέο ( </a:t>
            </a:r>
            <a:r>
              <a:rPr spc="-10" dirty="0"/>
              <a:t>το </a:t>
            </a:r>
            <a:r>
              <a:rPr spc="-5" dirty="0"/>
              <a:t>54 </a:t>
            </a:r>
            <a:r>
              <a:rPr spc="-20" dirty="0"/>
              <a:t>κατά </a:t>
            </a:r>
            <a:r>
              <a:rPr spc="-5" dirty="0"/>
              <a:t>2, για </a:t>
            </a:r>
            <a:r>
              <a:rPr dirty="0"/>
              <a:t>να </a:t>
            </a:r>
            <a:r>
              <a:rPr spc="-5" dirty="0"/>
              <a:t>ισχύει </a:t>
            </a:r>
            <a:r>
              <a:rPr dirty="0"/>
              <a:t>η </a:t>
            </a:r>
            <a:r>
              <a:rPr spc="-5" dirty="0"/>
              <a:t>αφαίρεση). Έτσι </a:t>
            </a:r>
            <a:r>
              <a:rPr spc="-15" dirty="0"/>
              <a:t>κάνει </a:t>
            </a:r>
            <a:r>
              <a:rPr spc="-10" dirty="0"/>
              <a:t>την </a:t>
            </a:r>
            <a:r>
              <a:rPr dirty="0"/>
              <a:t>πράξη πιο</a:t>
            </a:r>
            <a:r>
              <a:rPr spc="20" dirty="0"/>
              <a:t> </a:t>
            </a:r>
            <a:r>
              <a:rPr spc="-10" dirty="0"/>
              <a:t>εύκολα!!!</a:t>
            </a:r>
          </a:p>
          <a:p>
            <a:pPr marL="355600" indent="-342900" algn="just">
              <a:lnSpc>
                <a:spcPct val="100000"/>
              </a:lnSpc>
              <a:buFont typeface="Arial"/>
              <a:buChar char="•"/>
              <a:tabLst>
                <a:tab pos="355600" algn="l"/>
              </a:tabLst>
            </a:pPr>
            <a:r>
              <a:rPr spc="-5" dirty="0">
                <a:solidFill>
                  <a:srgbClr val="000000"/>
                </a:solidFill>
              </a:rPr>
              <a:t>476-298=478-300=178...</a:t>
            </a:r>
            <a:r>
              <a:rPr spc="260" dirty="0">
                <a:solidFill>
                  <a:srgbClr val="000000"/>
                </a:solidFill>
              </a:rPr>
              <a:t> </a:t>
            </a:r>
            <a:r>
              <a:rPr spc="-80" dirty="0"/>
              <a:t>Το</a:t>
            </a:r>
            <a:r>
              <a:rPr spc="15" dirty="0"/>
              <a:t> </a:t>
            </a:r>
            <a:r>
              <a:rPr spc="-5" dirty="0"/>
              <a:t>ίδιο</a:t>
            </a:r>
            <a:r>
              <a:rPr spc="270" dirty="0"/>
              <a:t> </a:t>
            </a:r>
            <a:r>
              <a:rPr spc="-20" dirty="0"/>
              <a:t>και</a:t>
            </a:r>
            <a:r>
              <a:rPr spc="285" dirty="0"/>
              <a:t> </a:t>
            </a:r>
            <a:r>
              <a:rPr spc="-10" dirty="0"/>
              <a:t>εδώ...</a:t>
            </a:r>
            <a:r>
              <a:rPr spc="265" dirty="0"/>
              <a:t> </a:t>
            </a:r>
            <a:r>
              <a:rPr spc="-15" dirty="0"/>
              <a:t>Στρογγυλοποίησε</a:t>
            </a:r>
            <a:r>
              <a:rPr spc="280" dirty="0"/>
              <a:t> </a:t>
            </a:r>
            <a:r>
              <a:rPr spc="-10" dirty="0"/>
              <a:t>το</a:t>
            </a:r>
            <a:r>
              <a:rPr spc="270" dirty="0"/>
              <a:t> </a:t>
            </a:r>
            <a:r>
              <a:rPr spc="-5" dirty="0"/>
              <a:t>298</a:t>
            </a:r>
            <a:r>
              <a:rPr spc="265" dirty="0"/>
              <a:t> </a:t>
            </a:r>
            <a:r>
              <a:rPr dirty="0"/>
              <a:t>σε</a:t>
            </a:r>
            <a:r>
              <a:rPr spc="260" dirty="0"/>
              <a:t> </a:t>
            </a:r>
            <a:r>
              <a:rPr spc="-5" dirty="0"/>
              <a:t>300</a:t>
            </a:r>
            <a:r>
              <a:rPr spc="265" dirty="0"/>
              <a:t> </a:t>
            </a:r>
            <a:r>
              <a:rPr spc="-5" dirty="0"/>
              <a:t>(+2),</a:t>
            </a:r>
            <a:r>
              <a:rPr spc="265" dirty="0"/>
              <a:t> </a:t>
            </a:r>
            <a:r>
              <a:rPr spc="-20" dirty="0"/>
              <a:t>και</a:t>
            </a:r>
          </a:p>
          <a:p>
            <a:pPr marL="355600" algn="just">
              <a:lnSpc>
                <a:spcPct val="100000"/>
              </a:lnSpc>
            </a:pPr>
            <a:r>
              <a:rPr spc="-5" dirty="0"/>
              <a:t>μεγάλωσε </a:t>
            </a:r>
            <a:r>
              <a:rPr spc="-25" dirty="0"/>
              <a:t>και </a:t>
            </a:r>
            <a:r>
              <a:rPr spc="-10" dirty="0"/>
              <a:t>το </a:t>
            </a:r>
            <a:r>
              <a:rPr spc="-5" dirty="0"/>
              <a:t>476 </a:t>
            </a:r>
            <a:r>
              <a:rPr spc="-20" dirty="0"/>
              <a:t>κατά </a:t>
            </a:r>
            <a:r>
              <a:rPr dirty="0"/>
              <a:t>2 </a:t>
            </a:r>
            <a:r>
              <a:rPr spc="-5" dirty="0"/>
              <a:t>(έγινε</a:t>
            </a:r>
            <a:r>
              <a:rPr spc="25" dirty="0"/>
              <a:t> </a:t>
            </a:r>
            <a:r>
              <a:rPr spc="-5" dirty="0"/>
              <a:t>478)</a:t>
            </a:r>
          </a:p>
          <a:p>
            <a:pPr marL="355600" marR="5080" indent="-342900" algn="just">
              <a:lnSpc>
                <a:spcPct val="100000"/>
              </a:lnSpc>
              <a:buFont typeface="Arial"/>
              <a:buChar char="•"/>
              <a:tabLst>
                <a:tab pos="355600" algn="l"/>
              </a:tabLst>
            </a:pPr>
            <a:r>
              <a:rPr spc="-5" dirty="0">
                <a:solidFill>
                  <a:srgbClr val="000000"/>
                </a:solidFill>
              </a:rPr>
              <a:t>720-302=718-300=418... </a:t>
            </a:r>
            <a:r>
              <a:rPr dirty="0"/>
              <a:t>Εδώ </a:t>
            </a:r>
            <a:r>
              <a:rPr spc="-5" dirty="0"/>
              <a:t>στρογγυλοποίησε </a:t>
            </a:r>
            <a:r>
              <a:rPr dirty="0"/>
              <a:t>το </a:t>
            </a:r>
            <a:r>
              <a:rPr spc="-5" dirty="0"/>
              <a:t>302 </a:t>
            </a:r>
            <a:r>
              <a:rPr dirty="0"/>
              <a:t>σε </a:t>
            </a:r>
            <a:r>
              <a:rPr spc="-5" dirty="0"/>
              <a:t>300 </a:t>
            </a:r>
            <a:r>
              <a:rPr dirty="0"/>
              <a:t>(</a:t>
            </a:r>
            <a:r>
              <a:rPr strike="sngStrike" dirty="0"/>
              <a:t>-</a:t>
            </a:r>
            <a:r>
              <a:rPr strike="noStrike" dirty="0"/>
              <a:t>2), </a:t>
            </a:r>
            <a:r>
              <a:rPr strike="noStrike" spc="-5" dirty="0"/>
              <a:t>για </a:t>
            </a:r>
            <a:r>
              <a:rPr strike="noStrike" dirty="0"/>
              <a:t>να είναι </a:t>
            </a:r>
            <a:r>
              <a:rPr strike="noStrike" spc="-5" dirty="0"/>
              <a:t>πιο εύκολος  </a:t>
            </a:r>
            <a:r>
              <a:rPr strike="noStrike" dirty="0"/>
              <a:t>ο </a:t>
            </a:r>
            <a:r>
              <a:rPr strike="noStrike" spc="-10" dirty="0"/>
              <a:t>υπολογισμός... </a:t>
            </a:r>
            <a:r>
              <a:rPr strike="noStrike" spc="-5" dirty="0"/>
              <a:t>Επειδή όμως μείωσε </a:t>
            </a:r>
            <a:r>
              <a:rPr strike="noStrike" dirty="0"/>
              <a:t>τον </a:t>
            </a:r>
            <a:r>
              <a:rPr strike="noStrike" spc="-5" dirty="0"/>
              <a:t>αφαιρετέο </a:t>
            </a:r>
            <a:r>
              <a:rPr strike="noStrike" dirty="0"/>
              <a:t>,το </a:t>
            </a:r>
            <a:r>
              <a:rPr strike="noStrike" spc="-10" dirty="0"/>
              <a:t>302, </a:t>
            </a:r>
            <a:r>
              <a:rPr strike="noStrike" spc="-5" dirty="0"/>
              <a:t>πρέπει </a:t>
            </a:r>
            <a:r>
              <a:rPr strike="noStrike" dirty="0"/>
              <a:t>να </a:t>
            </a:r>
            <a:r>
              <a:rPr strike="noStrike" spc="-5" dirty="0"/>
              <a:t>μειώσει και </a:t>
            </a:r>
            <a:r>
              <a:rPr strike="noStrike" dirty="0"/>
              <a:t>τον  μειωτέο ( το </a:t>
            </a:r>
            <a:r>
              <a:rPr strike="noStrike" spc="-5" dirty="0"/>
              <a:t>720 </a:t>
            </a:r>
            <a:r>
              <a:rPr strike="noStrike" dirty="0"/>
              <a:t>κατά 2 και </a:t>
            </a:r>
            <a:r>
              <a:rPr strike="noStrike" spc="-5" dirty="0"/>
              <a:t>γινεται 718)</a:t>
            </a:r>
          </a:p>
          <a:p>
            <a:pPr marL="12700">
              <a:lnSpc>
                <a:spcPct val="100000"/>
              </a:lnSpc>
            </a:pPr>
            <a:r>
              <a:rPr spc="-5" dirty="0">
                <a:solidFill>
                  <a:srgbClr val="006FC0"/>
                </a:solidFill>
              </a:rPr>
              <a:t>ΠΡΟΣΘΕΣΗ</a:t>
            </a:r>
          </a:p>
        </p:txBody>
      </p:sp>
      <p:grpSp>
        <p:nvGrpSpPr>
          <p:cNvPr id="115" name="object 115"/>
          <p:cNvGrpSpPr/>
          <p:nvPr/>
        </p:nvGrpSpPr>
        <p:grpSpPr>
          <a:xfrm>
            <a:off x="256006" y="4619244"/>
            <a:ext cx="9113520" cy="1574165"/>
            <a:chOff x="256006" y="4619244"/>
            <a:chExt cx="9113520" cy="1574165"/>
          </a:xfrm>
        </p:grpSpPr>
        <p:sp>
          <p:nvSpPr>
            <p:cNvPr id="116" name="object 116"/>
            <p:cNvSpPr/>
            <p:nvPr/>
          </p:nvSpPr>
          <p:spPr>
            <a:xfrm>
              <a:off x="256006" y="4672457"/>
              <a:ext cx="57150" cy="56515"/>
            </a:xfrm>
            <a:custGeom>
              <a:avLst/>
              <a:gdLst/>
              <a:ahLst/>
              <a:cxnLst/>
              <a:rect l="l" t="t" r="r" b="b"/>
              <a:pathLst>
                <a:path w="57150" h="56514">
                  <a:moveTo>
                    <a:pt x="36055" y="0"/>
                  </a:moveTo>
                  <a:lnTo>
                    <a:pt x="20510" y="0"/>
                  </a:lnTo>
                  <a:lnTo>
                    <a:pt x="13868" y="2667"/>
                  </a:lnTo>
                  <a:lnTo>
                    <a:pt x="2781" y="13716"/>
                  </a:lnTo>
                  <a:lnTo>
                    <a:pt x="0" y="20447"/>
                  </a:lnTo>
                  <a:lnTo>
                    <a:pt x="0" y="36068"/>
                  </a:lnTo>
                  <a:lnTo>
                    <a:pt x="2781" y="42672"/>
                  </a:lnTo>
                  <a:lnTo>
                    <a:pt x="13868" y="53848"/>
                  </a:lnTo>
                  <a:lnTo>
                    <a:pt x="20510" y="56515"/>
                  </a:lnTo>
                  <a:lnTo>
                    <a:pt x="36055" y="56515"/>
                  </a:lnTo>
                  <a:lnTo>
                    <a:pt x="42735" y="53848"/>
                  </a:lnTo>
                  <a:lnTo>
                    <a:pt x="53822" y="42672"/>
                  </a:lnTo>
                  <a:lnTo>
                    <a:pt x="56591" y="36068"/>
                  </a:lnTo>
                  <a:lnTo>
                    <a:pt x="56591" y="20447"/>
                  </a:lnTo>
                  <a:lnTo>
                    <a:pt x="53822" y="13716"/>
                  </a:lnTo>
                  <a:lnTo>
                    <a:pt x="42735" y="2667"/>
                  </a:lnTo>
                  <a:close/>
                </a:path>
              </a:pathLst>
            </a:custGeom>
            <a:solidFill>
              <a:srgbClr val="6D747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7" name="object 117"/>
            <p:cNvSpPr/>
            <p:nvPr/>
          </p:nvSpPr>
          <p:spPr>
            <a:xfrm>
              <a:off x="596290" y="4633849"/>
              <a:ext cx="1774926" cy="149478"/>
            </a:xfrm>
            <a:prstGeom prst="rect">
              <a:avLst/>
            </a:prstGeom>
            <a:blipFill>
              <a:blip r:embed="rId7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8" name="object 118"/>
            <p:cNvSpPr/>
            <p:nvPr/>
          </p:nvSpPr>
          <p:spPr>
            <a:xfrm>
              <a:off x="2534284" y="4619244"/>
              <a:ext cx="526391" cy="202056"/>
            </a:xfrm>
            <a:prstGeom prst="rect">
              <a:avLst/>
            </a:prstGeom>
            <a:blipFill>
              <a:blip r:embed="rId7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9" name="object 119"/>
            <p:cNvSpPr/>
            <p:nvPr/>
          </p:nvSpPr>
          <p:spPr>
            <a:xfrm>
              <a:off x="3220465" y="4619244"/>
              <a:ext cx="1685162" cy="202056"/>
            </a:xfrm>
            <a:prstGeom prst="rect">
              <a:avLst/>
            </a:prstGeom>
            <a:blipFill>
              <a:blip r:embed="rId7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0" name="object 120"/>
            <p:cNvSpPr/>
            <p:nvPr/>
          </p:nvSpPr>
          <p:spPr>
            <a:xfrm>
              <a:off x="5061457" y="4671060"/>
              <a:ext cx="204469" cy="112267"/>
            </a:xfrm>
            <a:prstGeom prst="rect">
              <a:avLst/>
            </a:prstGeom>
            <a:blipFill>
              <a:blip r:embed="rId8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1" name="object 121"/>
            <p:cNvSpPr/>
            <p:nvPr/>
          </p:nvSpPr>
          <p:spPr>
            <a:xfrm>
              <a:off x="5438960" y="4633976"/>
              <a:ext cx="208221" cy="149351"/>
            </a:xfrm>
            <a:prstGeom prst="rect">
              <a:avLst/>
            </a:prstGeom>
            <a:blipFill>
              <a:blip r:embed="rId8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2" name="object 122"/>
            <p:cNvSpPr/>
            <p:nvPr/>
          </p:nvSpPr>
          <p:spPr>
            <a:xfrm>
              <a:off x="5809742" y="4671060"/>
              <a:ext cx="212979" cy="112267"/>
            </a:xfrm>
            <a:prstGeom prst="rect">
              <a:avLst/>
            </a:prstGeom>
            <a:blipFill>
              <a:blip r:embed="rId8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3" name="object 123"/>
            <p:cNvSpPr/>
            <p:nvPr/>
          </p:nvSpPr>
          <p:spPr>
            <a:xfrm>
              <a:off x="6189599" y="4633849"/>
              <a:ext cx="215623" cy="149478"/>
            </a:xfrm>
            <a:prstGeom prst="rect">
              <a:avLst/>
            </a:prstGeom>
            <a:blipFill>
              <a:blip r:embed="rId8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4" name="object 124"/>
            <p:cNvSpPr/>
            <p:nvPr/>
          </p:nvSpPr>
          <p:spPr>
            <a:xfrm>
              <a:off x="6572745" y="4621910"/>
              <a:ext cx="530860" cy="198755"/>
            </a:xfrm>
            <a:custGeom>
              <a:avLst/>
              <a:gdLst/>
              <a:ahLst/>
              <a:cxnLst/>
              <a:rect l="l" t="t" r="r" b="b"/>
              <a:pathLst>
                <a:path w="530859" h="198754">
                  <a:moveTo>
                    <a:pt x="48399" y="193421"/>
                  </a:moveTo>
                  <a:lnTo>
                    <a:pt x="48145" y="192405"/>
                  </a:lnTo>
                  <a:lnTo>
                    <a:pt x="47625" y="191262"/>
                  </a:lnTo>
                  <a:lnTo>
                    <a:pt x="43345" y="180174"/>
                  </a:lnTo>
                  <a:lnTo>
                    <a:pt x="31572" y="134569"/>
                  </a:lnTo>
                  <a:lnTo>
                    <a:pt x="28829" y="98679"/>
                  </a:lnTo>
                  <a:lnTo>
                    <a:pt x="29121" y="86563"/>
                  </a:lnTo>
                  <a:lnTo>
                    <a:pt x="36334" y="39662"/>
                  </a:lnTo>
                  <a:lnTo>
                    <a:pt x="47752" y="6223"/>
                  </a:lnTo>
                  <a:lnTo>
                    <a:pt x="48145" y="5207"/>
                  </a:lnTo>
                  <a:lnTo>
                    <a:pt x="38874" y="0"/>
                  </a:lnTo>
                  <a:lnTo>
                    <a:pt x="31877" y="0"/>
                  </a:lnTo>
                  <a:lnTo>
                    <a:pt x="27571" y="381"/>
                  </a:lnTo>
                  <a:lnTo>
                    <a:pt x="25793" y="889"/>
                  </a:lnTo>
                  <a:lnTo>
                    <a:pt x="25158" y="1270"/>
                  </a:lnTo>
                  <a:lnTo>
                    <a:pt x="24650" y="1524"/>
                  </a:lnTo>
                  <a:lnTo>
                    <a:pt x="24269" y="1778"/>
                  </a:lnTo>
                  <a:lnTo>
                    <a:pt x="23876" y="2159"/>
                  </a:lnTo>
                  <a:lnTo>
                    <a:pt x="23749" y="2540"/>
                  </a:lnTo>
                  <a:lnTo>
                    <a:pt x="20891" y="8382"/>
                  </a:lnTo>
                  <a:lnTo>
                    <a:pt x="6108" y="49911"/>
                  </a:lnTo>
                  <a:lnTo>
                    <a:pt x="4076" y="57912"/>
                  </a:lnTo>
                  <a:lnTo>
                    <a:pt x="2552" y="65913"/>
                  </a:lnTo>
                  <a:lnTo>
                    <a:pt x="520" y="82296"/>
                  </a:lnTo>
                  <a:lnTo>
                    <a:pt x="0" y="90551"/>
                  </a:lnTo>
                  <a:lnTo>
                    <a:pt x="0" y="107315"/>
                  </a:lnTo>
                  <a:lnTo>
                    <a:pt x="5854" y="147955"/>
                  </a:lnTo>
                  <a:lnTo>
                    <a:pt x="20878" y="189268"/>
                  </a:lnTo>
                  <a:lnTo>
                    <a:pt x="25031" y="196469"/>
                  </a:lnTo>
                  <a:lnTo>
                    <a:pt x="25527" y="196850"/>
                  </a:lnTo>
                  <a:lnTo>
                    <a:pt x="26301" y="197231"/>
                  </a:lnTo>
                  <a:lnTo>
                    <a:pt x="28333" y="197739"/>
                  </a:lnTo>
                  <a:lnTo>
                    <a:pt x="29603" y="197993"/>
                  </a:lnTo>
                  <a:lnTo>
                    <a:pt x="32524" y="198247"/>
                  </a:lnTo>
                  <a:lnTo>
                    <a:pt x="39382" y="198247"/>
                  </a:lnTo>
                  <a:lnTo>
                    <a:pt x="41668" y="198120"/>
                  </a:lnTo>
                  <a:lnTo>
                    <a:pt x="45097" y="197612"/>
                  </a:lnTo>
                  <a:lnTo>
                    <a:pt x="46367" y="197104"/>
                  </a:lnTo>
                  <a:lnTo>
                    <a:pt x="47129" y="196469"/>
                  </a:lnTo>
                  <a:lnTo>
                    <a:pt x="47879" y="195961"/>
                  </a:lnTo>
                  <a:lnTo>
                    <a:pt x="48399" y="195199"/>
                  </a:lnTo>
                  <a:lnTo>
                    <a:pt x="48399" y="193421"/>
                  </a:lnTo>
                  <a:close/>
                </a:path>
                <a:path w="530859" h="198754">
                  <a:moveTo>
                    <a:pt x="167652" y="90932"/>
                  </a:moveTo>
                  <a:lnTo>
                    <a:pt x="166890" y="86868"/>
                  </a:lnTo>
                  <a:lnTo>
                    <a:pt x="166509" y="86106"/>
                  </a:lnTo>
                  <a:lnTo>
                    <a:pt x="165620" y="84582"/>
                  </a:lnTo>
                  <a:lnTo>
                    <a:pt x="164985" y="84201"/>
                  </a:lnTo>
                  <a:lnTo>
                    <a:pt x="164477" y="83820"/>
                  </a:lnTo>
                  <a:lnTo>
                    <a:pt x="163842" y="83693"/>
                  </a:lnTo>
                  <a:lnTo>
                    <a:pt x="128282" y="83693"/>
                  </a:lnTo>
                  <a:lnTo>
                    <a:pt x="128282" y="45212"/>
                  </a:lnTo>
                  <a:lnTo>
                    <a:pt x="122186" y="41402"/>
                  </a:lnTo>
                  <a:lnTo>
                    <a:pt x="120662" y="41148"/>
                  </a:lnTo>
                  <a:lnTo>
                    <a:pt x="118884" y="41021"/>
                  </a:lnTo>
                  <a:lnTo>
                    <a:pt x="114439" y="41021"/>
                  </a:lnTo>
                  <a:lnTo>
                    <a:pt x="112534" y="41148"/>
                  </a:lnTo>
                  <a:lnTo>
                    <a:pt x="111010" y="41402"/>
                  </a:lnTo>
                  <a:lnTo>
                    <a:pt x="109613" y="41529"/>
                  </a:lnTo>
                  <a:lnTo>
                    <a:pt x="104914" y="45212"/>
                  </a:lnTo>
                  <a:lnTo>
                    <a:pt x="104914" y="83693"/>
                  </a:lnTo>
                  <a:lnTo>
                    <a:pt x="69354" y="83693"/>
                  </a:lnTo>
                  <a:lnTo>
                    <a:pt x="68719" y="83820"/>
                  </a:lnTo>
                  <a:lnTo>
                    <a:pt x="67703" y="84582"/>
                  </a:lnTo>
                  <a:lnTo>
                    <a:pt x="67195" y="85217"/>
                  </a:lnTo>
                  <a:lnTo>
                    <a:pt x="66802" y="86106"/>
                  </a:lnTo>
                  <a:lnTo>
                    <a:pt x="66433" y="86868"/>
                  </a:lnTo>
                  <a:lnTo>
                    <a:pt x="66052" y="88138"/>
                  </a:lnTo>
                  <a:lnTo>
                    <a:pt x="65798" y="89535"/>
                  </a:lnTo>
                  <a:lnTo>
                    <a:pt x="65671" y="98552"/>
                  </a:lnTo>
                  <a:lnTo>
                    <a:pt x="66179" y="101346"/>
                  </a:lnTo>
                  <a:lnTo>
                    <a:pt x="69608" y="105791"/>
                  </a:lnTo>
                  <a:lnTo>
                    <a:pt x="104914" y="105791"/>
                  </a:lnTo>
                  <a:lnTo>
                    <a:pt x="104914" y="144399"/>
                  </a:lnTo>
                  <a:lnTo>
                    <a:pt x="105168" y="145034"/>
                  </a:lnTo>
                  <a:lnTo>
                    <a:pt x="105549" y="145542"/>
                  </a:lnTo>
                  <a:lnTo>
                    <a:pt x="105930" y="146177"/>
                  </a:lnTo>
                  <a:lnTo>
                    <a:pt x="114439" y="148336"/>
                  </a:lnTo>
                  <a:lnTo>
                    <a:pt x="118884" y="148336"/>
                  </a:lnTo>
                  <a:lnTo>
                    <a:pt x="127647" y="145542"/>
                  </a:lnTo>
                  <a:lnTo>
                    <a:pt x="128028" y="145034"/>
                  </a:lnTo>
                  <a:lnTo>
                    <a:pt x="128282" y="144399"/>
                  </a:lnTo>
                  <a:lnTo>
                    <a:pt x="128282" y="105791"/>
                  </a:lnTo>
                  <a:lnTo>
                    <a:pt x="163588" y="105791"/>
                  </a:lnTo>
                  <a:lnTo>
                    <a:pt x="164223" y="105537"/>
                  </a:lnTo>
                  <a:lnTo>
                    <a:pt x="165493" y="104775"/>
                  </a:lnTo>
                  <a:lnTo>
                    <a:pt x="166001" y="104267"/>
                  </a:lnTo>
                  <a:lnTo>
                    <a:pt x="166382" y="103378"/>
                  </a:lnTo>
                  <a:lnTo>
                    <a:pt x="166890" y="102489"/>
                  </a:lnTo>
                  <a:lnTo>
                    <a:pt x="167144" y="101346"/>
                  </a:lnTo>
                  <a:lnTo>
                    <a:pt x="167652" y="98552"/>
                  </a:lnTo>
                  <a:lnTo>
                    <a:pt x="167652" y="90932"/>
                  </a:lnTo>
                  <a:close/>
                </a:path>
                <a:path w="530859" h="198754">
                  <a:moveTo>
                    <a:pt x="285127" y="113157"/>
                  </a:moveTo>
                  <a:lnTo>
                    <a:pt x="284746" y="110109"/>
                  </a:lnTo>
                  <a:lnTo>
                    <a:pt x="283857" y="108331"/>
                  </a:lnTo>
                  <a:lnTo>
                    <a:pt x="283095" y="106426"/>
                  </a:lnTo>
                  <a:lnTo>
                    <a:pt x="282079" y="105537"/>
                  </a:lnTo>
                  <a:lnTo>
                    <a:pt x="267982" y="105537"/>
                  </a:lnTo>
                  <a:lnTo>
                    <a:pt x="267982" y="39116"/>
                  </a:lnTo>
                  <a:lnTo>
                    <a:pt x="267919" y="17653"/>
                  </a:lnTo>
                  <a:lnTo>
                    <a:pt x="267601" y="17018"/>
                  </a:lnTo>
                  <a:lnTo>
                    <a:pt x="266839" y="16510"/>
                  </a:lnTo>
                  <a:lnTo>
                    <a:pt x="266077" y="15875"/>
                  </a:lnTo>
                  <a:lnTo>
                    <a:pt x="256933" y="14097"/>
                  </a:lnTo>
                  <a:lnTo>
                    <a:pt x="254266" y="13843"/>
                  </a:lnTo>
                  <a:lnTo>
                    <a:pt x="240804" y="13843"/>
                  </a:lnTo>
                  <a:lnTo>
                    <a:pt x="239788" y="13893"/>
                  </a:lnTo>
                  <a:lnTo>
                    <a:pt x="239788" y="39116"/>
                  </a:lnTo>
                  <a:lnTo>
                    <a:pt x="239788" y="105537"/>
                  </a:lnTo>
                  <a:lnTo>
                    <a:pt x="201434" y="105537"/>
                  </a:lnTo>
                  <a:lnTo>
                    <a:pt x="239534" y="39116"/>
                  </a:lnTo>
                  <a:lnTo>
                    <a:pt x="239788" y="39116"/>
                  </a:lnTo>
                  <a:lnTo>
                    <a:pt x="239788" y="13893"/>
                  </a:lnTo>
                  <a:lnTo>
                    <a:pt x="238264" y="13970"/>
                  </a:lnTo>
                  <a:lnTo>
                    <a:pt x="235851" y="14224"/>
                  </a:lnTo>
                  <a:lnTo>
                    <a:pt x="233819" y="14351"/>
                  </a:lnTo>
                  <a:lnTo>
                    <a:pt x="181749" y="96901"/>
                  </a:lnTo>
                  <a:lnTo>
                    <a:pt x="178066" y="118745"/>
                  </a:lnTo>
                  <a:lnTo>
                    <a:pt x="178206" y="121158"/>
                  </a:lnTo>
                  <a:lnTo>
                    <a:pt x="181749" y="128651"/>
                  </a:lnTo>
                  <a:lnTo>
                    <a:pt x="182511" y="128905"/>
                  </a:lnTo>
                  <a:lnTo>
                    <a:pt x="183400" y="129032"/>
                  </a:lnTo>
                  <a:lnTo>
                    <a:pt x="239788" y="129032"/>
                  </a:lnTo>
                  <a:lnTo>
                    <a:pt x="239915" y="156464"/>
                  </a:lnTo>
                  <a:lnTo>
                    <a:pt x="246900" y="159258"/>
                  </a:lnTo>
                  <a:lnTo>
                    <a:pt x="248805" y="159512"/>
                  </a:lnTo>
                  <a:lnTo>
                    <a:pt x="258838" y="159512"/>
                  </a:lnTo>
                  <a:lnTo>
                    <a:pt x="260616" y="159258"/>
                  </a:lnTo>
                  <a:lnTo>
                    <a:pt x="262394" y="159131"/>
                  </a:lnTo>
                  <a:lnTo>
                    <a:pt x="263918" y="158877"/>
                  </a:lnTo>
                  <a:lnTo>
                    <a:pt x="264934" y="158496"/>
                  </a:lnTo>
                  <a:lnTo>
                    <a:pt x="266077" y="158115"/>
                  </a:lnTo>
                  <a:lnTo>
                    <a:pt x="266839" y="157607"/>
                  </a:lnTo>
                  <a:lnTo>
                    <a:pt x="267347" y="157099"/>
                  </a:lnTo>
                  <a:lnTo>
                    <a:pt x="267728" y="156464"/>
                  </a:lnTo>
                  <a:lnTo>
                    <a:pt x="267982" y="155829"/>
                  </a:lnTo>
                  <a:lnTo>
                    <a:pt x="267982" y="129032"/>
                  </a:lnTo>
                  <a:lnTo>
                    <a:pt x="282206" y="129032"/>
                  </a:lnTo>
                  <a:lnTo>
                    <a:pt x="283222" y="128016"/>
                  </a:lnTo>
                  <a:lnTo>
                    <a:pt x="284035" y="125857"/>
                  </a:lnTo>
                  <a:lnTo>
                    <a:pt x="284746" y="124079"/>
                  </a:lnTo>
                  <a:lnTo>
                    <a:pt x="285127" y="121158"/>
                  </a:lnTo>
                  <a:lnTo>
                    <a:pt x="285127" y="113157"/>
                  </a:lnTo>
                  <a:close/>
                </a:path>
                <a:path w="530859" h="198754">
                  <a:moveTo>
                    <a:pt x="349008" y="98806"/>
                  </a:moveTo>
                  <a:lnTo>
                    <a:pt x="342912" y="49911"/>
                  </a:lnTo>
                  <a:lnTo>
                    <a:pt x="325386" y="2540"/>
                  </a:lnTo>
                  <a:lnTo>
                    <a:pt x="307987" y="127"/>
                  </a:lnTo>
                  <a:lnTo>
                    <a:pt x="303288" y="1016"/>
                  </a:lnTo>
                  <a:lnTo>
                    <a:pt x="300875" y="2667"/>
                  </a:lnTo>
                  <a:lnTo>
                    <a:pt x="300875" y="5207"/>
                  </a:lnTo>
                  <a:lnTo>
                    <a:pt x="305650" y="17183"/>
                  </a:lnTo>
                  <a:lnTo>
                    <a:pt x="309511" y="28321"/>
                  </a:lnTo>
                  <a:lnTo>
                    <a:pt x="319074" y="74599"/>
                  </a:lnTo>
                  <a:lnTo>
                    <a:pt x="320306" y="98679"/>
                  </a:lnTo>
                  <a:lnTo>
                    <a:pt x="319989" y="110807"/>
                  </a:lnTo>
                  <a:lnTo>
                    <a:pt x="312737" y="157708"/>
                  </a:lnTo>
                  <a:lnTo>
                    <a:pt x="300621" y="193421"/>
                  </a:lnTo>
                  <a:lnTo>
                    <a:pt x="300621" y="195199"/>
                  </a:lnTo>
                  <a:lnTo>
                    <a:pt x="301002" y="195961"/>
                  </a:lnTo>
                  <a:lnTo>
                    <a:pt x="302653" y="197104"/>
                  </a:lnTo>
                  <a:lnTo>
                    <a:pt x="303923" y="197612"/>
                  </a:lnTo>
                  <a:lnTo>
                    <a:pt x="309638" y="198247"/>
                  </a:lnTo>
                  <a:lnTo>
                    <a:pt x="319544" y="197993"/>
                  </a:lnTo>
                  <a:lnTo>
                    <a:pt x="338721" y="163830"/>
                  </a:lnTo>
                  <a:lnTo>
                    <a:pt x="348500" y="115570"/>
                  </a:lnTo>
                  <a:lnTo>
                    <a:pt x="349008" y="107315"/>
                  </a:lnTo>
                  <a:lnTo>
                    <a:pt x="349008" y="98806"/>
                  </a:lnTo>
                  <a:close/>
                </a:path>
                <a:path w="530859" h="198754">
                  <a:moveTo>
                    <a:pt x="408571" y="136144"/>
                  </a:moveTo>
                  <a:lnTo>
                    <a:pt x="407428" y="131699"/>
                  </a:lnTo>
                  <a:lnTo>
                    <a:pt x="405015" y="129413"/>
                  </a:lnTo>
                  <a:lnTo>
                    <a:pt x="402602" y="127000"/>
                  </a:lnTo>
                  <a:lnTo>
                    <a:pt x="398284" y="125857"/>
                  </a:lnTo>
                  <a:lnTo>
                    <a:pt x="385838" y="125857"/>
                  </a:lnTo>
                  <a:lnTo>
                    <a:pt x="381393" y="127000"/>
                  </a:lnTo>
                  <a:lnTo>
                    <a:pt x="376567" y="131826"/>
                  </a:lnTo>
                  <a:lnTo>
                    <a:pt x="375513" y="136144"/>
                  </a:lnTo>
                  <a:lnTo>
                    <a:pt x="375424" y="149987"/>
                  </a:lnTo>
                  <a:lnTo>
                    <a:pt x="376567" y="154432"/>
                  </a:lnTo>
                  <a:lnTo>
                    <a:pt x="378980" y="156845"/>
                  </a:lnTo>
                  <a:lnTo>
                    <a:pt x="381393" y="159131"/>
                  </a:lnTo>
                  <a:lnTo>
                    <a:pt x="385711" y="160401"/>
                  </a:lnTo>
                  <a:lnTo>
                    <a:pt x="398157" y="160401"/>
                  </a:lnTo>
                  <a:lnTo>
                    <a:pt x="402475" y="159131"/>
                  </a:lnTo>
                  <a:lnTo>
                    <a:pt x="404888" y="156718"/>
                  </a:lnTo>
                  <a:lnTo>
                    <a:pt x="407301" y="154432"/>
                  </a:lnTo>
                  <a:lnTo>
                    <a:pt x="408495" y="149987"/>
                  </a:lnTo>
                  <a:lnTo>
                    <a:pt x="408571" y="136144"/>
                  </a:lnTo>
                  <a:close/>
                </a:path>
                <a:path w="530859" h="198754">
                  <a:moveTo>
                    <a:pt x="469531" y="136144"/>
                  </a:moveTo>
                  <a:lnTo>
                    <a:pt x="468388" y="131699"/>
                  </a:lnTo>
                  <a:lnTo>
                    <a:pt x="465975" y="129413"/>
                  </a:lnTo>
                  <a:lnTo>
                    <a:pt x="463562" y="127000"/>
                  </a:lnTo>
                  <a:lnTo>
                    <a:pt x="459244" y="125857"/>
                  </a:lnTo>
                  <a:lnTo>
                    <a:pt x="446798" y="125857"/>
                  </a:lnTo>
                  <a:lnTo>
                    <a:pt x="442353" y="127000"/>
                  </a:lnTo>
                  <a:lnTo>
                    <a:pt x="437527" y="131826"/>
                  </a:lnTo>
                  <a:lnTo>
                    <a:pt x="436473" y="136144"/>
                  </a:lnTo>
                  <a:lnTo>
                    <a:pt x="436384" y="149987"/>
                  </a:lnTo>
                  <a:lnTo>
                    <a:pt x="437527" y="154432"/>
                  </a:lnTo>
                  <a:lnTo>
                    <a:pt x="439940" y="156845"/>
                  </a:lnTo>
                  <a:lnTo>
                    <a:pt x="442353" y="159131"/>
                  </a:lnTo>
                  <a:lnTo>
                    <a:pt x="446671" y="160401"/>
                  </a:lnTo>
                  <a:lnTo>
                    <a:pt x="459117" y="160401"/>
                  </a:lnTo>
                  <a:lnTo>
                    <a:pt x="463435" y="159131"/>
                  </a:lnTo>
                  <a:lnTo>
                    <a:pt x="465848" y="156718"/>
                  </a:lnTo>
                  <a:lnTo>
                    <a:pt x="468261" y="154432"/>
                  </a:lnTo>
                  <a:lnTo>
                    <a:pt x="469455" y="149987"/>
                  </a:lnTo>
                  <a:lnTo>
                    <a:pt x="469531" y="136144"/>
                  </a:lnTo>
                  <a:close/>
                </a:path>
                <a:path w="530859" h="198754">
                  <a:moveTo>
                    <a:pt x="530491" y="136144"/>
                  </a:moveTo>
                  <a:lnTo>
                    <a:pt x="529348" y="131699"/>
                  </a:lnTo>
                  <a:lnTo>
                    <a:pt x="526935" y="129413"/>
                  </a:lnTo>
                  <a:lnTo>
                    <a:pt x="524522" y="127000"/>
                  </a:lnTo>
                  <a:lnTo>
                    <a:pt x="520204" y="125857"/>
                  </a:lnTo>
                  <a:lnTo>
                    <a:pt x="507758" y="125857"/>
                  </a:lnTo>
                  <a:lnTo>
                    <a:pt x="503313" y="127000"/>
                  </a:lnTo>
                  <a:lnTo>
                    <a:pt x="498487" y="131826"/>
                  </a:lnTo>
                  <a:lnTo>
                    <a:pt x="497433" y="136144"/>
                  </a:lnTo>
                  <a:lnTo>
                    <a:pt x="497344" y="149987"/>
                  </a:lnTo>
                  <a:lnTo>
                    <a:pt x="498487" y="154432"/>
                  </a:lnTo>
                  <a:lnTo>
                    <a:pt x="500900" y="156845"/>
                  </a:lnTo>
                  <a:lnTo>
                    <a:pt x="503313" y="159131"/>
                  </a:lnTo>
                  <a:lnTo>
                    <a:pt x="507631" y="160401"/>
                  </a:lnTo>
                  <a:lnTo>
                    <a:pt x="520077" y="160401"/>
                  </a:lnTo>
                  <a:lnTo>
                    <a:pt x="524395" y="159131"/>
                  </a:lnTo>
                  <a:lnTo>
                    <a:pt x="526808" y="156718"/>
                  </a:lnTo>
                  <a:lnTo>
                    <a:pt x="529221" y="154432"/>
                  </a:lnTo>
                  <a:lnTo>
                    <a:pt x="530415" y="149987"/>
                  </a:lnTo>
                  <a:lnTo>
                    <a:pt x="530491" y="136144"/>
                  </a:lnTo>
                  <a:close/>
                </a:path>
              </a:pathLst>
            </a:custGeom>
            <a:solidFill>
              <a:srgbClr val="6D747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5" name="object 125"/>
            <p:cNvSpPr/>
            <p:nvPr/>
          </p:nvSpPr>
          <p:spPr>
            <a:xfrm>
              <a:off x="7274853" y="4619244"/>
              <a:ext cx="928838" cy="202056"/>
            </a:xfrm>
            <a:prstGeom prst="rect">
              <a:avLst/>
            </a:prstGeom>
            <a:blipFill>
              <a:blip r:embed="rId8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6" name="object 126"/>
            <p:cNvSpPr/>
            <p:nvPr/>
          </p:nvSpPr>
          <p:spPr>
            <a:xfrm>
              <a:off x="8370697" y="4619244"/>
              <a:ext cx="473559" cy="164083"/>
            </a:xfrm>
            <a:prstGeom prst="rect">
              <a:avLst/>
            </a:prstGeom>
            <a:blipFill>
              <a:blip r:embed="rId8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7" name="object 127"/>
            <p:cNvSpPr/>
            <p:nvPr/>
          </p:nvSpPr>
          <p:spPr>
            <a:xfrm>
              <a:off x="8999727" y="4671060"/>
              <a:ext cx="363855" cy="112395"/>
            </a:xfrm>
            <a:custGeom>
              <a:avLst/>
              <a:gdLst/>
              <a:ahLst/>
              <a:cxnLst/>
              <a:rect l="l" t="t" r="r" b="b"/>
              <a:pathLst>
                <a:path w="363854" h="112395">
                  <a:moveTo>
                    <a:pt x="100711" y="25526"/>
                  </a:moveTo>
                  <a:lnTo>
                    <a:pt x="73660" y="25526"/>
                  </a:lnTo>
                  <a:lnTo>
                    <a:pt x="72954" y="35178"/>
                  </a:lnTo>
                  <a:lnTo>
                    <a:pt x="72476" y="43560"/>
                  </a:lnTo>
                  <a:lnTo>
                    <a:pt x="72260" y="48762"/>
                  </a:lnTo>
                  <a:lnTo>
                    <a:pt x="72140" y="52323"/>
                  </a:lnTo>
                  <a:lnTo>
                    <a:pt x="72017" y="67182"/>
                  </a:lnTo>
                  <a:lnTo>
                    <a:pt x="72517" y="74802"/>
                  </a:lnTo>
                  <a:lnTo>
                    <a:pt x="89535" y="109854"/>
                  </a:lnTo>
                  <a:lnTo>
                    <a:pt x="100202" y="111887"/>
                  </a:lnTo>
                  <a:lnTo>
                    <a:pt x="106425" y="111887"/>
                  </a:lnTo>
                  <a:lnTo>
                    <a:pt x="119252" y="109092"/>
                  </a:lnTo>
                  <a:lnTo>
                    <a:pt x="120269" y="108712"/>
                  </a:lnTo>
                  <a:lnTo>
                    <a:pt x="123219" y="103885"/>
                  </a:lnTo>
                  <a:lnTo>
                    <a:pt x="123571" y="102362"/>
                  </a:lnTo>
                  <a:lnTo>
                    <a:pt x="123698" y="101091"/>
                  </a:lnTo>
                  <a:lnTo>
                    <a:pt x="123698" y="92709"/>
                  </a:lnTo>
                  <a:lnTo>
                    <a:pt x="123444" y="90042"/>
                  </a:lnTo>
                  <a:lnTo>
                    <a:pt x="123190" y="89026"/>
                  </a:lnTo>
                  <a:lnTo>
                    <a:pt x="122893" y="88264"/>
                  </a:lnTo>
                  <a:lnTo>
                    <a:pt x="109727" y="88264"/>
                  </a:lnTo>
                  <a:lnTo>
                    <a:pt x="108585" y="88137"/>
                  </a:lnTo>
                  <a:lnTo>
                    <a:pt x="101980" y="78739"/>
                  </a:lnTo>
                  <a:lnTo>
                    <a:pt x="101219" y="76072"/>
                  </a:lnTo>
                  <a:lnTo>
                    <a:pt x="100711" y="72389"/>
                  </a:lnTo>
                  <a:lnTo>
                    <a:pt x="99949" y="63118"/>
                  </a:lnTo>
                  <a:lnTo>
                    <a:pt x="100064" y="39735"/>
                  </a:lnTo>
                  <a:lnTo>
                    <a:pt x="100202" y="35178"/>
                  </a:lnTo>
                  <a:lnTo>
                    <a:pt x="100711" y="25526"/>
                  </a:lnTo>
                  <a:close/>
                </a:path>
                <a:path w="363854" h="112395">
                  <a:moveTo>
                    <a:pt x="45720" y="25526"/>
                  </a:moveTo>
                  <a:lnTo>
                    <a:pt x="18415" y="25526"/>
                  </a:lnTo>
                  <a:lnTo>
                    <a:pt x="18326" y="34551"/>
                  </a:lnTo>
                  <a:lnTo>
                    <a:pt x="18208" y="39735"/>
                  </a:lnTo>
                  <a:lnTo>
                    <a:pt x="14097" y="79247"/>
                  </a:lnTo>
                  <a:lnTo>
                    <a:pt x="7493" y="101091"/>
                  </a:lnTo>
                  <a:lnTo>
                    <a:pt x="6985" y="102615"/>
                  </a:lnTo>
                  <a:lnTo>
                    <a:pt x="6439" y="104012"/>
                  </a:lnTo>
                  <a:lnTo>
                    <a:pt x="5991" y="105537"/>
                  </a:lnTo>
                  <a:lnTo>
                    <a:pt x="5969" y="107950"/>
                  </a:lnTo>
                  <a:lnTo>
                    <a:pt x="6350" y="108457"/>
                  </a:lnTo>
                  <a:lnTo>
                    <a:pt x="6730" y="108838"/>
                  </a:lnTo>
                  <a:lnTo>
                    <a:pt x="7493" y="109219"/>
                  </a:lnTo>
                  <a:lnTo>
                    <a:pt x="8508" y="109473"/>
                  </a:lnTo>
                  <a:lnTo>
                    <a:pt x="9525" y="109854"/>
                  </a:lnTo>
                  <a:lnTo>
                    <a:pt x="11049" y="110108"/>
                  </a:lnTo>
                  <a:lnTo>
                    <a:pt x="14731" y="110362"/>
                  </a:lnTo>
                  <a:lnTo>
                    <a:pt x="25780" y="110362"/>
                  </a:lnTo>
                  <a:lnTo>
                    <a:pt x="28575" y="110108"/>
                  </a:lnTo>
                  <a:lnTo>
                    <a:pt x="29591" y="109854"/>
                  </a:lnTo>
                  <a:lnTo>
                    <a:pt x="30606" y="109727"/>
                  </a:lnTo>
                  <a:lnTo>
                    <a:pt x="31369" y="109473"/>
                  </a:lnTo>
                  <a:lnTo>
                    <a:pt x="32003" y="109219"/>
                  </a:lnTo>
                  <a:lnTo>
                    <a:pt x="33274" y="108584"/>
                  </a:lnTo>
                  <a:lnTo>
                    <a:pt x="33654" y="108076"/>
                  </a:lnTo>
                  <a:lnTo>
                    <a:pt x="34036" y="107695"/>
                  </a:lnTo>
                  <a:lnTo>
                    <a:pt x="34417" y="107187"/>
                  </a:lnTo>
                  <a:lnTo>
                    <a:pt x="34798" y="106298"/>
                  </a:lnTo>
                  <a:lnTo>
                    <a:pt x="35178" y="105537"/>
                  </a:lnTo>
                  <a:lnTo>
                    <a:pt x="36586" y="102362"/>
                  </a:lnTo>
                  <a:lnTo>
                    <a:pt x="36956" y="101472"/>
                  </a:lnTo>
                  <a:lnTo>
                    <a:pt x="37973" y="98551"/>
                  </a:lnTo>
                  <a:lnTo>
                    <a:pt x="39243" y="94106"/>
                  </a:lnTo>
                  <a:lnTo>
                    <a:pt x="40513" y="89788"/>
                  </a:lnTo>
                  <a:lnTo>
                    <a:pt x="41655" y="84327"/>
                  </a:lnTo>
                  <a:lnTo>
                    <a:pt x="42545" y="77977"/>
                  </a:lnTo>
                  <a:lnTo>
                    <a:pt x="43561" y="71627"/>
                  </a:lnTo>
                  <a:lnTo>
                    <a:pt x="44450" y="64134"/>
                  </a:lnTo>
                  <a:lnTo>
                    <a:pt x="45362" y="48762"/>
                  </a:lnTo>
                  <a:lnTo>
                    <a:pt x="45572" y="42957"/>
                  </a:lnTo>
                  <a:lnTo>
                    <a:pt x="45652" y="39735"/>
                  </a:lnTo>
                  <a:lnTo>
                    <a:pt x="45720" y="25526"/>
                  </a:lnTo>
                  <a:close/>
                </a:path>
                <a:path w="363854" h="112395">
                  <a:moveTo>
                    <a:pt x="121412" y="86487"/>
                  </a:moveTo>
                  <a:lnTo>
                    <a:pt x="120269" y="86487"/>
                  </a:lnTo>
                  <a:lnTo>
                    <a:pt x="118999" y="86867"/>
                  </a:lnTo>
                  <a:lnTo>
                    <a:pt x="116840" y="87375"/>
                  </a:lnTo>
                  <a:lnTo>
                    <a:pt x="114680" y="88010"/>
                  </a:lnTo>
                  <a:lnTo>
                    <a:pt x="112775" y="88264"/>
                  </a:lnTo>
                  <a:lnTo>
                    <a:pt x="122893" y="88264"/>
                  </a:lnTo>
                  <a:lnTo>
                    <a:pt x="122681" y="87629"/>
                  </a:lnTo>
                  <a:lnTo>
                    <a:pt x="122427" y="87121"/>
                  </a:lnTo>
                  <a:lnTo>
                    <a:pt x="122047" y="86867"/>
                  </a:lnTo>
                  <a:lnTo>
                    <a:pt x="121793" y="86613"/>
                  </a:lnTo>
                  <a:lnTo>
                    <a:pt x="121412" y="86487"/>
                  </a:lnTo>
                  <a:close/>
                </a:path>
                <a:path w="363854" h="112395">
                  <a:moveTo>
                    <a:pt x="116204" y="2539"/>
                  </a:moveTo>
                  <a:lnTo>
                    <a:pt x="3810" y="2539"/>
                  </a:lnTo>
                  <a:lnTo>
                    <a:pt x="3048" y="2793"/>
                  </a:lnTo>
                  <a:lnTo>
                    <a:pt x="0" y="17906"/>
                  </a:lnTo>
                  <a:lnTo>
                    <a:pt x="380" y="20827"/>
                  </a:lnTo>
                  <a:lnTo>
                    <a:pt x="1270" y="22732"/>
                  </a:lnTo>
                  <a:lnTo>
                    <a:pt x="2031" y="24510"/>
                  </a:lnTo>
                  <a:lnTo>
                    <a:pt x="3175" y="25526"/>
                  </a:lnTo>
                  <a:lnTo>
                    <a:pt x="116713" y="25526"/>
                  </a:lnTo>
                  <a:lnTo>
                    <a:pt x="117982" y="24510"/>
                  </a:lnTo>
                  <a:lnTo>
                    <a:pt x="118745" y="22732"/>
                  </a:lnTo>
                  <a:lnTo>
                    <a:pt x="119633" y="20827"/>
                  </a:lnTo>
                  <a:lnTo>
                    <a:pt x="120015" y="17906"/>
                  </a:lnTo>
                  <a:lnTo>
                    <a:pt x="119888" y="10159"/>
                  </a:lnTo>
                  <a:lnTo>
                    <a:pt x="119633" y="7238"/>
                  </a:lnTo>
                  <a:lnTo>
                    <a:pt x="116967" y="2793"/>
                  </a:lnTo>
                  <a:lnTo>
                    <a:pt x="116204" y="2539"/>
                  </a:lnTo>
                  <a:close/>
                </a:path>
                <a:path w="363854" h="112395">
                  <a:moveTo>
                    <a:pt x="200532" y="0"/>
                  </a:moveTo>
                  <a:lnTo>
                    <a:pt x="182499" y="0"/>
                  </a:lnTo>
                  <a:lnTo>
                    <a:pt x="174498" y="1396"/>
                  </a:lnTo>
                  <a:lnTo>
                    <a:pt x="167767" y="4190"/>
                  </a:lnTo>
                  <a:lnTo>
                    <a:pt x="160908" y="6857"/>
                  </a:lnTo>
                  <a:lnTo>
                    <a:pt x="155194" y="10794"/>
                  </a:lnTo>
                  <a:lnTo>
                    <a:pt x="150749" y="15875"/>
                  </a:lnTo>
                  <a:lnTo>
                    <a:pt x="146176" y="20827"/>
                  </a:lnTo>
                  <a:lnTo>
                    <a:pt x="142748" y="26923"/>
                  </a:lnTo>
                  <a:lnTo>
                    <a:pt x="138175" y="40893"/>
                  </a:lnTo>
                  <a:lnTo>
                    <a:pt x="137032" y="48640"/>
                  </a:lnTo>
                  <a:lnTo>
                    <a:pt x="137088" y="66293"/>
                  </a:lnTo>
                  <a:lnTo>
                    <a:pt x="154050" y="102615"/>
                  </a:lnTo>
                  <a:lnTo>
                    <a:pt x="166116" y="108584"/>
                  </a:lnTo>
                  <a:lnTo>
                    <a:pt x="172593" y="111125"/>
                  </a:lnTo>
                  <a:lnTo>
                    <a:pt x="180340" y="112267"/>
                  </a:lnTo>
                  <a:lnTo>
                    <a:pt x="198374" y="112267"/>
                  </a:lnTo>
                  <a:lnTo>
                    <a:pt x="234823" y="91439"/>
                  </a:lnTo>
                  <a:lnTo>
                    <a:pt x="235680" y="89915"/>
                  </a:lnTo>
                  <a:lnTo>
                    <a:pt x="185547" y="89915"/>
                  </a:lnTo>
                  <a:lnTo>
                    <a:pt x="181737" y="89026"/>
                  </a:lnTo>
                  <a:lnTo>
                    <a:pt x="178562" y="87375"/>
                  </a:lnTo>
                  <a:lnTo>
                    <a:pt x="175514" y="85725"/>
                  </a:lnTo>
                  <a:lnTo>
                    <a:pt x="172974" y="83312"/>
                  </a:lnTo>
                  <a:lnTo>
                    <a:pt x="171196" y="80263"/>
                  </a:lnTo>
                  <a:lnTo>
                    <a:pt x="169291" y="77215"/>
                  </a:lnTo>
                  <a:lnTo>
                    <a:pt x="168021" y="73659"/>
                  </a:lnTo>
                  <a:lnTo>
                    <a:pt x="167258" y="69468"/>
                  </a:lnTo>
                  <a:lnTo>
                    <a:pt x="166370" y="65404"/>
                  </a:lnTo>
                  <a:lnTo>
                    <a:pt x="166052" y="61594"/>
                  </a:lnTo>
                  <a:lnTo>
                    <a:pt x="165989" y="50672"/>
                  </a:lnTo>
                  <a:lnTo>
                    <a:pt x="166497" y="45973"/>
                  </a:lnTo>
                  <a:lnTo>
                    <a:pt x="186436" y="22225"/>
                  </a:lnTo>
                  <a:lnTo>
                    <a:pt x="237165" y="22225"/>
                  </a:lnTo>
                  <a:lnTo>
                    <a:pt x="235330" y="19050"/>
                  </a:lnTo>
                  <a:lnTo>
                    <a:pt x="231140" y="14350"/>
                  </a:lnTo>
                  <a:lnTo>
                    <a:pt x="226822" y="9651"/>
                  </a:lnTo>
                  <a:lnTo>
                    <a:pt x="221361" y="6095"/>
                  </a:lnTo>
                  <a:lnTo>
                    <a:pt x="208279" y="1269"/>
                  </a:lnTo>
                  <a:lnTo>
                    <a:pt x="200532" y="0"/>
                  </a:lnTo>
                  <a:close/>
                </a:path>
                <a:path w="363854" h="112395">
                  <a:moveTo>
                    <a:pt x="237165" y="22225"/>
                  </a:moveTo>
                  <a:lnTo>
                    <a:pt x="195325" y="22225"/>
                  </a:lnTo>
                  <a:lnTo>
                    <a:pt x="199263" y="23113"/>
                  </a:lnTo>
                  <a:lnTo>
                    <a:pt x="202311" y="24764"/>
                  </a:lnTo>
                  <a:lnTo>
                    <a:pt x="205358" y="26542"/>
                  </a:lnTo>
                  <a:lnTo>
                    <a:pt x="207899" y="28956"/>
                  </a:lnTo>
                  <a:lnTo>
                    <a:pt x="209676" y="32003"/>
                  </a:lnTo>
                  <a:lnTo>
                    <a:pt x="211581" y="35051"/>
                  </a:lnTo>
                  <a:lnTo>
                    <a:pt x="212978" y="38607"/>
                  </a:lnTo>
                  <a:lnTo>
                    <a:pt x="214502" y="46862"/>
                  </a:lnTo>
                  <a:lnTo>
                    <a:pt x="214820" y="50672"/>
                  </a:lnTo>
                  <a:lnTo>
                    <a:pt x="214883" y="61594"/>
                  </a:lnTo>
                  <a:lnTo>
                    <a:pt x="214375" y="66293"/>
                  </a:lnTo>
                  <a:lnTo>
                    <a:pt x="213360" y="70357"/>
                  </a:lnTo>
                  <a:lnTo>
                    <a:pt x="212471" y="74548"/>
                  </a:lnTo>
                  <a:lnTo>
                    <a:pt x="210947" y="78104"/>
                  </a:lnTo>
                  <a:lnTo>
                    <a:pt x="208915" y="80898"/>
                  </a:lnTo>
                  <a:lnTo>
                    <a:pt x="206882" y="83819"/>
                  </a:lnTo>
                  <a:lnTo>
                    <a:pt x="204343" y="86106"/>
                  </a:lnTo>
                  <a:lnTo>
                    <a:pt x="201295" y="87629"/>
                  </a:lnTo>
                  <a:lnTo>
                    <a:pt x="198120" y="89153"/>
                  </a:lnTo>
                  <a:lnTo>
                    <a:pt x="194437" y="89915"/>
                  </a:lnTo>
                  <a:lnTo>
                    <a:pt x="235680" y="89915"/>
                  </a:lnTo>
                  <a:lnTo>
                    <a:pt x="238251" y="85343"/>
                  </a:lnTo>
                  <a:lnTo>
                    <a:pt x="240494" y="78104"/>
                  </a:lnTo>
                  <a:lnTo>
                    <a:pt x="242697" y="71373"/>
                  </a:lnTo>
                  <a:lnTo>
                    <a:pt x="243840" y="63626"/>
                  </a:lnTo>
                  <a:lnTo>
                    <a:pt x="243784" y="45973"/>
                  </a:lnTo>
                  <a:lnTo>
                    <a:pt x="242697" y="38481"/>
                  </a:lnTo>
                  <a:lnTo>
                    <a:pt x="238632" y="24764"/>
                  </a:lnTo>
                  <a:lnTo>
                    <a:pt x="237165" y="22225"/>
                  </a:lnTo>
                  <a:close/>
                </a:path>
                <a:path w="363854" h="112395">
                  <a:moveTo>
                    <a:pt x="281304" y="1904"/>
                  </a:moveTo>
                  <a:lnTo>
                    <a:pt x="276351" y="1904"/>
                  </a:lnTo>
                  <a:lnTo>
                    <a:pt x="274320" y="2031"/>
                  </a:lnTo>
                  <a:lnTo>
                    <a:pt x="270891" y="2285"/>
                  </a:lnTo>
                  <a:lnTo>
                    <a:pt x="269494" y="2539"/>
                  </a:lnTo>
                  <a:lnTo>
                    <a:pt x="268350" y="3047"/>
                  </a:lnTo>
                  <a:lnTo>
                    <a:pt x="267335" y="3428"/>
                  </a:lnTo>
                  <a:lnTo>
                    <a:pt x="266573" y="3937"/>
                  </a:lnTo>
                  <a:lnTo>
                    <a:pt x="266065" y="4444"/>
                  </a:lnTo>
                  <a:lnTo>
                    <a:pt x="265683" y="4952"/>
                  </a:lnTo>
                  <a:lnTo>
                    <a:pt x="265556" y="8508"/>
                  </a:lnTo>
                  <a:lnTo>
                    <a:pt x="265811" y="10287"/>
                  </a:lnTo>
                  <a:lnTo>
                    <a:pt x="265938" y="11937"/>
                  </a:lnTo>
                  <a:lnTo>
                    <a:pt x="266199" y="14096"/>
                  </a:lnTo>
                  <a:lnTo>
                    <a:pt x="266446" y="18414"/>
                  </a:lnTo>
                  <a:lnTo>
                    <a:pt x="266545" y="19812"/>
                  </a:lnTo>
                  <a:lnTo>
                    <a:pt x="266626" y="30860"/>
                  </a:lnTo>
                  <a:lnTo>
                    <a:pt x="265640" y="54863"/>
                  </a:lnTo>
                  <a:lnTo>
                    <a:pt x="265556" y="71500"/>
                  </a:lnTo>
                  <a:lnTo>
                    <a:pt x="284352" y="107187"/>
                  </a:lnTo>
                  <a:lnTo>
                    <a:pt x="303275" y="112267"/>
                  </a:lnTo>
                  <a:lnTo>
                    <a:pt x="320040" y="112267"/>
                  </a:lnTo>
                  <a:lnTo>
                    <a:pt x="327532" y="110870"/>
                  </a:lnTo>
                  <a:lnTo>
                    <a:pt x="340487" y="105282"/>
                  </a:lnTo>
                  <a:lnTo>
                    <a:pt x="345821" y="101218"/>
                  </a:lnTo>
                  <a:lnTo>
                    <a:pt x="350266" y="95757"/>
                  </a:lnTo>
                  <a:lnTo>
                    <a:pt x="354711" y="90423"/>
                  </a:lnTo>
                  <a:lnTo>
                    <a:pt x="355282" y="89281"/>
                  </a:lnTo>
                  <a:lnTo>
                    <a:pt x="309752" y="89281"/>
                  </a:lnTo>
                  <a:lnTo>
                    <a:pt x="306958" y="88772"/>
                  </a:lnTo>
                  <a:lnTo>
                    <a:pt x="293497" y="65785"/>
                  </a:lnTo>
                  <a:lnTo>
                    <a:pt x="293497" y="54863"/>
                  </a:lnTo>
                  <a:lnTo>
                    <a:pt x="293740" y="49148"/>
                  </a:lnTo>
                  <a:lnTo>
                    <a:pt x="294513" y="36956"/>
                  </a:lnTo>
                  <a:lnTo>
                    <a:pt x="294386" y="16509"/>
                  </a:lnTo>
                  <a:lnTo>
                    <a:pt x="285496" y="2158"/>
                  </a:lnTo>
                  <a:lnTo>
                    <a:pt x="281304" y="1904"/>
                  </a:lnTo>
                  <a:close/>
                </a:path>
                <a:path w="363854" h="112395">
                  <a:moveTo>
                    <a:pt x="347599" y="1904"/>
                  </a:moveTo>
                  <a:lnTo>
                    <a:pt x="342265" y="1904"/>
                  </a:lnTo>
                  <a:lnTo>
                    <a:pt x="339978" y="2031"/>
                  </a:lnTo>
                  <a:lnTo>
                    <a:pt x="331089" y="6222"/>
                  </a:lnTo>
                  <a:lnTo>
                    <a:pt x="331343" y="7112"/>
                  </a:lnTo>
                  <a:lnTo>
                    <a:pt x="331850" y="10921"/>
                  </a:lnTo>
                  <a:lnTo>
                    <a:pt x="335788" y="57531"/>
                  </a:lnTo>
                  <a:lnTo>
                    <a:pt x="335279" y="63626"/>
                  </a:lnTo>
                  <a:lnTo>
                    <a:pt x="334137" y="68706"/>
                  </a:lnTo>
                  <a:lnTo>
                    <a:pt x="333121" y="73659"/>
                  </a:lnTo>
                  <a:lnTo>
                    <a:pt x="316611" y="89281"/>
                  </a:lnTo>
                  <a:lnTo>
                    <a:pt x="355282" y="89281"/>
                  </a:lnTo>
                  <a:lnTo>
                    <a:pt x="363727" y="49148"/>
                  </a:lnTo>
                  <a:lnTo>
                    <a:pt x="363643" y="44322"/>
                  </a:lnTo>
                  <a:lnTo>
                    <a:pt x="360552" y="14096"/>
                  </a:lnTo>
                  <a:lnTo>
                    <a:pt x="360001" y="9906"/>
                  </a:lnTo>
                  <a:lnTo>
                    <a:pt x="349885" y="2031"/>
                  </a:lnTo>
                  <a:lnTo>
                    <a:pt x="347599" y="1904"/>
                  </a:lnTo>
                  <a:close/>
                </a:path>
              </a:pathLst>
            </a:custGeom>
            <a:solidFill>
              <a:srgbClr val="6D747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8" name="object 128"/>
            <p:cNvSpPr/>
            <p:nvPr/>
          </p:nvSpPr>
          <p:spPr>
            <a:xfrm>
              <a:off x="587852" y="4893564"/>
              <a:ext cx="1582069" cy="202311"/>
            </a:xfrm>
            <a:prstGeom prst="rect">
              <a:avLst/>
            </a:prstGeom>
            <a:blipFill>
              <a:blip r:embed="rId8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9" name="object 129"/>
            <p:cNvSpPr/>
            <p:nvPr/>
          </p:nvSpPr>
          <p:spPr>
            <a:xfrm>
              <a:off x="2242693" y="4893564"/>
              <a:ext cx="638175" cy="164084"/>
            </a:xfrm>
            <a:prstGeom prst="rect">
              <a:avLst/>
            </a:prstGeom>
            <a:blipFill>
              <a:blip r:embed="rId8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0" name="object 130"/>
            <p:cNvSpPr/>
            <p:nvPr/>
          </p:nvSpPr>
          <p:spPr>
            <a:xfrm>
              <a:off x="2950845" y="4908168"/>
              <a:ext cx="269240" cy="179705"/>
            </a:xfrm>
            <a:custGeom>
              <a:avLst/>
              <a:gdLst/>
              <a:ahLst/>
              <a:cxnLst/>
              <a:rect l="l" t="t" r="r" b="b"/>
              <a:pathLst>
                <a:path w="269239" h="179704">
                  <a:moveTo>
                    <a:pt x="96520" y="100330"/>
                  </a:moveTo>
                  <a:lnTo>
                    <a:pt x="95758" y="96266"/>
                  </a:lnTo>
                  <a:lnTo>
                    <a:pt x="94234" y="92583"/>
                  </a:lnTo>
                  <a:lnTo>
                    <a:pt x="92837" y="88773"/>
                  </a:lnTo>
                  <a:lnTo>
                    <a:pt x="77597" y="75057"/>
                  </a:lnTo>
                  <a:lnTo>
                    <a:pt x="73660" y="73025"/>
                  </a:lnTo>
                  <a:lnTo>
                    <a:pt x="69088" y="71755"/>
                  </a:lnTo>
                  <a:lnTo>
                    <a:pt x="64008" y="71120"/>
                  </a:lnTo>
                  <a:lnTo>
                    <a:pt x="64008" y="70866"/>
                  </a:lnTo>
                  <a:lnTo>
                    <a:pt x="83312" y="58547"/>
                  </a:lnTo>
                  <a:lnTo>
                    <a:pt x="85471" y="55626"/>
                  </a:lnTo>
                  <a:lnTo>
                    <a:pt x="87122" y="52197"/>
                  </a:lnTo>
                  <a:lnTo>
                    <a:pt x="89408" y="44577"/>
                  </a:lnTo>
                  <a:lnTo>
                    <a:pt x="89916" y="40513"/>
                  </a:lnTo>
                  <a:lnTo>
                    <a:pt x="89839" y="30099"/>
                  </a:lnTo>
                  <a:lnTo>
                    <a:pt x="89027" y="25400"/>
                  </a:lnTo>
                  <a:lnTo>
                    <a:pt x="88125" y="23241"/>
                  </a:lnTo>
                  <a:lnTo>
                    <a:pt x="87122" y="20828"/>
                  </a:lnTo>
                  <a:lnTo>
                    <a:pt x="85217" y="16383"/>
                  </a:lnTo>
                  <a:lnTo>
                    <a:pt x="82423" y="12573"/>
                  </a:lnTo>
                  <a:lnTo>
                    <a:pt x="78740" y="9525"/>
                  </a:lnTo>
                  <a:lnTo>
                    <a:pt x="75057" y="6350"/>
                  </a:lnTo>
                  <a:lnTo>
                    <a:pt x="70485" y="4064"/>
                  </a:lnTo>
                  <a:lnTo>
                    <a:pt x="59690" y="762"/>
                  </a:lnTo>
                  <a:lnTo>
                    <a:pt x="53467" y="0"/>
                  </a:lnTo>
                  <a:lnTo>
                    <a:pt x="41148" y="0"/>
                  </a:lnTo>
                  <a:lnTo>
                    <a:pt x="36195" y="381"/>
                  </a:lnTo>
                  <a:lnTo>
                    <a:pt x="31623" y="1397"/>
                  </a:lnTo>
                  <a:lnTo>
                    <a:pt x="27051" y="2286"/>
                  </a:lnTo>
                  <a:lnTo>
                    <a:pt x="4318" y="14605"/>
                  </a:lnTo>
                  <a:lnTo>
                    <a:pt x="3937" y="15367"/>
                  </a:lnTo>
                  <a:lnTo>
                    <a:pt x="3810" y="16129"/>
                  </a:lnTo>
                  <a:lnTo>
                    <a:pt x="3556" y="17018"/>
                  </a:lnTo>
                  <a:lnTo>
                    <a:pt x="3302" y="19177"/>
                  </a:lnTo>
                  <a:lnTo>
                    <a:pt x="6223" y="34417"/>
                  </a:lnTo>
                  <a:lnTo>
                    <a:pt x="7620" y="34417"/>
                  </a:lnTo>
                  <a:lnTo>
                    <a:pt x="9017" y="33909"/>
                  </a:lnTo>
                  <a:lnTo>
                    <a:pt x="10922" y="32639"/>
                  </a:lnTo>
                  <a:lnTo>
                    <a:pt x="12827" y="31496"/>
                  </a:lnTo>
                  <a:lnTo>
                    <a:pt x="15113" y="30226"/>
                  </a:lnTo>
                  <a:lnTo>
                    <a:pt x="17907" y="28829"/>
                  </a:lnTo>
                  <a:lnTo>
                    <a:pt x="20574" y="27432"/>
                  </a:lnTo>
                  <a:lnTo>
                    <a:pt x="23622" y="26162"/>
                  </a:lnTo>
                  <a:lnTo>
                    <a:pt x="30480" y="23876"/>
                  </a:lnTo>
                  <a:lnTo>
                    <a:pt x="34163" y="23241"/>
                  </a:lnTo>
                  <a:lnTo>
                    <a:pt x="41402" y="23241"/>
                  </a:lnTo>
                  <a:lnTo>
                    <a:pt x="56870" y="34417"/>
                  </a:lnTo>
                  <a:lnTo>
                    <a:pt x="57658" y="36322"/>
                  </a:lnTo>
                  <a:lnTo>
                    <a:pt x="58039" y="38735"/>
                  </a:lnTo>
                  <a:lnTo>
                    <a:pt x="57975" y="44577"/>
                  </a:lnTo>
                  <a:lnTo>
                    <a:pt x="57404" y="47244"/>
                  </a:lnTo>
                  <a:lnTo>
                    <a:pt x="42545" y="60960"/>
                  </a:lnTo>
                  <a:lnTo>
                    <a:pt x="39243" y="61976"/>
                  </a:lnTo>
                  <a:lnTo>
                    <a:pt x="35433" y="62484"/>
                  </a:lnTo>
                  <a:lnTo>
                    <a:pt x="17653" y="62484"/>
                  </a:lnTo>
                  <a:lnTo>
                    <a:pt x="16891" y="62611"/>
                  </a:lnTo>
                  <a:lnTo>
                    <a:pt x="13462" y="75311"/>
                  </a:lnTo>
                  <a:lnTo>
                    <a:pt x="13716" y="78613"/>
                  </a:lnTo>
                  <a:lnTo>
                    <a:pt x="13970" y="80010"/>
                  </a:lnTo>
                  <a:lnTo>
                    <a:pt x="14224" y="81153"/>
                  </a:lnTo>
                  <a:lnTo>
                    <a:pt x="14732" y="82042"/>
                  </a:lnTo>
                  <a:lnTo>
                    <a:pt x="15113" y="82804"/>
                  </a:lnTo>
                  <a:lnTo>
                    <a:pt x="15748" y="83312"/>
                  </a:lnTo>
                  <a:lnTo>
                    <a:pt x="17018" y="83820"/>
                  </a:lnTo>
                  <a:lnTo>
                    <a:pt x="17907" y="83947"/>
                  </a:lnTo>
                  <a:lnTo>
                    <a:pt x="36576" y="83947"/>
                  </a:lnTo>
                  <a:lnTo>
                    <a:pt x="41148" y="84582"/>
                  </a:lnTo>
                  <a:lnTo>
                    <a:pt x="60579" y="96901"/>
                  </a:lnTo>
                  <a:lnTo>
                    <a:pt x="61976" y="99568"/>
                  </a:lnTo>
                  <a:lnTo>
                    <a:pt x="62611" y="102489"/>
                  </a:lnTo>
                  <a:lnTo>
                    <a:pt x="62611" y="108966"/>
                  </a:lnTo>
                  <a:lnTo>
                    <a:pt x="62103" y="111760"/>
                  </a:lnTo>
                  <a:lnTo>
                    <a:pt x="60960" y="114173"/>
                  </a:lnTo>
                  <a:lnTo>
                    <a:pt x="59944" y="116713"/>
                  </a:lnTo>
                  <a:lnTo>
                    <a:pt x="58293" y="118872"/>
                  </a:lnTo>
                  <a:lnTo>
                    <a:pt x="56007" y="120523"/>
                  </a:lnTo>
                  <a:lnTo>
                    <a:pt x="53848" y="122301"/>
                  </a:lnTo>
                  <a:lnTo>
                    <a:pt x="51181" y="123698"/>
                  </a:lnTo>
                  <a:lnTo>
                    <a:pt x="48133" y="124587"/>
                  </a:lnTo>
                  <a:lnTo>
                    <a:pt x="44958" y="125603"/>
                  </a:lnTo>
                  <a:lnTo>
                    <a:pt x="41402" y="126111"/>
                  </a:lnTo>
                  <a:lnTo>
                    <a:pt x="32385" y="126111"/>
                  </a:lnTo>
                  <a:lnTo>
                    <a:pt x="28067" y="125603"/>
                  </a:lnTo>
                  <a:lnTo>
                    <a:pt x="20447" y="123571"/>
                  </a:lnTo>
                  <a:lnTo>
                    <a:pt x="17145" y="122555"/>
                  </a:lnTo>
                  <a:lnTo>
                    <a:pt x="14351" y="121285"/>
                  </a:lnTo>
                  <a:lnTo>
                    <a:pt x="11557" y="120142"/>
                  </a:lnTo>
                  <a:lnTo>
                    <a:pt x="9271" y="119126"/>
                  </a:lnTo>
                  <a:lnTo>
                    <a:pt x="7366" y="118110"/>
                  </a:lnTo>
                  <a:lnTo>
                    <a:pt x="5588" y="117094"/>
                  </a:lnTo>
                  <a:lnTo>
                    <a:pt x="4318" y="116586"/>
                  </a:lnTo>
                  <a:lnTo>
                    <a:pt x="2286" y="116586"/>
                  </a:lnTo>
                  <a:lnTo>
                    <a:pt x="1397" y="117348"/>
                  </a:lnTo>
                  <a:lnTo>
                    <a:pt x="647" y="119126"/>
                  </a:lnTo>
                  <a:lnTo>
                    <a:pt x="254" y="120015"/>
                  </a:lnTo>
                  <a:lnTo>
                    <a:pt x="114" y="121285"/>
                  </a:lnTo>
                  <a:lnTo>
                    <a:pt x="0" y="130048"/>
                  </a:lnTo>
                  <a:lnTo>
                    <a:pt x="381" y="134366"/>
                  </a:lnTo>
                  <a:lnTo>
                    <a:pt x="889" y="136398"/>
                  </a:lnTo>
                  <a:lnTo>
                    <a:pt x="1270" y="137287"/>
                  </a:lnTo>
                  <a:lnTo>
                    <a:pt x="1524" y="138049"/>
                  </a:lnTo>
                  <a:lnTo>
                    <a:pt x="15494" y="145796"/>
                  </a:lnTo>
                  <a:lnTo>
                    <a:pt x="18796" y="146939"/>
                  </a:lnTo>
                  <a:lnTo>
                    <a:pt x="22606" y="147701"/>
                  </a:lnTo>
                  <a:lnTo>
                    <a:pt x="31242" y="149225"/>
                  </a:lnTo>
                  <a:lnTo>
                    <a:pt x="35941" y="149479"/>
                  </a:lnTo>
                  <a:lnTo>
                    <a:pt x="48895" y="149479"/>
                  </a:lnTo>
                  <a:lnTo>
                    <a:pt x="56388" y="148590"/>
                  </a:lnTo>
                  <a:lnTo>
                    <a:pt x="63246" y="146558"/>
                  </a:lnTo>
                  <a:lnTo>
                    <a:pt x="70104" y="144653"/>
                  </a:lnTo>
                  <a:lnTo>
                    <a:pt x="75946" y="141732"/>
                  </a:lnTo>
                  <a:lnTo>
                    <a:pt x="85852" y="134112"/>
                  </a:lnTo>
                  <a:lnTo>
                    <a:pt x="89662" y="129413"/>
                  </a:lnTo>
                  <a:lnTo>
                    <a:pt x="91236" y="126111"/>
                  </a:lnTo>
                  <a:lnTo>
                    <a:pt x="92456" y="123571"/>
                  </a:lnTo>
                  <a:lnTo>
                    <a:pt x="95123" y="118237"/>
                  </a:lnTo>
                  <a:lnTo>
                    <a:pt x="96520" y="111887"/>
                  </a:lnTo>
                  <a:lnTo>
                    <a:pt x="96520" y="100330"/>
                  </a:lnTo>
                  <a:close/>
                </a:path>
                <a:path w="269239" h="179704">
                  <a:moveTo>
                    <a:pt x="215265" y="104140"/>
                  </a:moveTo>
                  <a:lnTo>
                    <a:pt x="214630" y="100330"/>
                  </a:lnTo>
                  <a:lnTo>
                    <a:pt x="213233" y="96901"/>
                  </a:lnTo>
                  <a:lnTo>
                    <a:pt x="211963" y="93345"/>
                  </a:lnTo>
                  <a:lnTo>
                    <a:pt x="210058" y="90043"/>
                  </a:lnTo>
                  <a:lnTo>
                    <a:pt x="207352" y="86614"/>
                  </a:lnTo>
                  <a:lnTo>
                    <a:pt x="205994" y="84836"/>
                  </a:lnTo>
                  <a:lnTo>
                    <a:pt x="186436" y="70739"/>
                  </a:lnTo>
                  <a:lnTo>
                    <a:pt x="190373" y="68580"/>
                  </a:lnTo>
                  <a:lnTo>
                    <a:pt x="193802" y="66167"/>
                  </a:lnTo>
                  <a:lnTo>
                    <a:pt x="199898" y="60833"/>
                  </a:lnTo>
                  <a:lnTo>
                    <a:pt x="200126" y="60579"/>
                  </a:lnTo>
                  <a:lnTo>
                    <a:pt x="202438" y="58039"/>
                  </a:lnTo>
                  <a:lnTo>
                    <a:pt x="204470" y="55118"/>
                  </a:lnTo>
                  <a:lnTo>
                    <a:pt x="206629" y="52070"/>
                  </a:lnTo>
                  <a:lnTo>
                    <a:pt x="208280" y="49022"/>
                  </a:lnTo>
                  <a:lnTo>
                    <a:pt x="209423" y="45720"/>
                  </a:lnTo>
                  <a:lnTo>
                    <a:pt x="210477" y="42545"/>
                  </a:lnTo>
                  <a:lnTo>
                    <a:pt x="210578" y="42164"/>
                  </a:lnTo>
                  <a:lnTo>
                    <a:pt x="211074" y="38989"/>
                  </a:lnTo>
                  <a:lnTo>
                    <a:pt x="211074" y="30226"/>
                  </a:lnTo>
                  <a:lnTo>
                    <a:pt x="210185" y="25400"/>
                  </a:lnTo>
                  <a:lnTo>
                    <a:pt x="208673" y="21336"/>
                  </a:lnTo>
                  <a:lnTo>
                    <a:pt x="208534" y="20955"/>
                  </a:lnTo>
                  <a:lnTo>
                    <a:pt x="186436" y="2540"/>
                  </a:lnTo>
                  <a:lnTo>
                    <a:pt x="186182" y="2463"/>
                  </a:lnTo>
                  <a:lnTo>
                    <a:pt x="186182" y="107442"/>
                  </a:lnTo>
                  <a:lnTo>
                    <a:pt x="186118" y="115824"/>
                  </a:lnTo>
                  <a:lnTo>
                    <a:pt x="184404" y="120015"/>
                  </a:lnTo>
                  <a:lnTo>
                    <a:pt x="180848" y="123190"/>
                  </a:lnTo>
                  <a:lnTo>
                    <a:pt x="177165" y="126365"/>
                  </a:lnTo>
                  <a:lnTo>
                    <a:pt x="171704" y="127889"/>
                  </a:lnTo>
                  <a:lnTo>
                    <a:pt x="156972" y="127889"/>
                  </a:lnTo>
                  <a:lnTo>
                    <a:pt x="151384" y="126365"/>
                  </a:lnTo>
                  <a:lnTo>
                    <a:pt x="147701" y="123317"/>
                  </a:lnTo>
                  <a:lnTo>
                    <a:pt x="143891" y="120269"/>
                  </a:lnTo>
                  <a:lnTo>
                    <a:pt x="141986" y="115824"/>
                  </a:lnTo>
                  <a:lnTo>
                    <a:pt x="141986" y="107442"/>
                  </a:lnTo>
                  <a:lnTo>
                    <a:pt x="147193" y="96266"/>
                  </a:lnTo>
                  <a:lnTo>
                    <a:pt x="148844" y="94234"/>
                  </a:lnTo>
                  <a:lnTo>
                    <a:pt x="151003" y="92202"/>
                  </a:lnTo>
                  <a:lnTo>
                    <a:pt x="153670" y="90424"/>
                  </a:lnTo>
                  <a:lnTo>
                    <a:pt x="156210" y="88519"/>
                  </a:lnTo>
                  <a:lnTo>
                    <a:pt x="159258" y="86614"/>
                  </a:lnTo>
                  <a:lnTo>
                    <a:pt x="162687" y="84836"/>
                  </a:lnTo>
                  <a:lnTo>
                    <a:pt x="166624" y="86741"/>
                  </a:lnTo>
                  <a:lnTo>
                    <a:pt x="180467" y="96266"/>
                  </a:lnTo>
                  <a:lnTo>
                    <a:pt x="182499" y="98298"/>
                  </a:lnTo>
                  <a:lnTo>
                    <a:pt x="183896" y="100457"/>
                  </a:lnTo>
                  <a:lnTo>
                    <a:pt x="184785" y="102743"/>
                  </a:lnTo>
                  <a:lnTo>
                    <a:pt x="185801" y="105029"/>
                  </a:lnTo>
                  <a:lnTo>
                    <a:pt x="186182" y="107442"/>
                  </a:lnTo>
                  <a:lnTo>
                    <a:pt x="186182" y="2463"/>
                  </a:lnTo>
                  <a:lnTo>
                    <a:pt x="182880" y="1435"/>
                  </a:lnTo>
                  <a:lnTo>
                    <a:pt x="182880" y="35560"/>
                  </a:lnTo>
                  <a:lnTo>
                    <a:pt x="182778" y="42799"/>
                  </a:lnTo>
                  <a:lnTo>
                    <a:pt x="181356" y="46609"/>
                  </a:lnTo>
                  <a:lnTo>
                    <a:pt x="175514" y="53975"/>
                  </a:lnTo>
                  <a:lnTo>
                    <a:pt x="171323" y="57404"/>
                  </a:lnTo>
                  <a:lnTo>
                    <a:pt x="165862" y="60579"/>
                  </a:lnTo>
                  <a:lnTo>
                    <a:pt x="162306" y="58674"/>
                  </a:lnTo>
                  <a:lnTo>
                    <a:pt x="145542" y="40005"/>
                  </a:lnTo>
                  <a:lnTo>
                    <a:pt x="145542" y="32512"/>
                  </a:lnTo>
                  <a:lnTo>
                    <a:pt x="147066" y="28575"/>
                  </a:lnTo>
                  <a:lnTo>
                    <a:pt x="150114" y="25654"/>
                  </a:lnTo>
                  <a:lnTo>
                    <a:pt x="153162" y="22860"/>
                  </a:lnTo>
                  <a:lnTo>
                    <a:pt x="157734" y="21336"/>
                  </a:lnTo>
                  <a:lnTo>
                    <a:pt x="167259" y="21336"/>
                  </a:lnTo>
                  <a:lnTo>
                    <a:pt x="181737" y="31115"/>
                  </a:lnTo>
                  <a:lnTo>
                    <a:pt x="182499" y="33147"/>
                  </a:lnTo>
                  <a:lnTo>
                    <a:pt x="182880" y="35560"/>
                  </a:lnTo>
                  <a:lnTo>
                    <a:pt x="182880" y="1435"/>
                  </a:lnTo>
                  <a:lnTo>
                    <a:pt x="180721" y="762"/>
                  </a:lnTo>
                  <a:lnTo>
                    <a:pt x="173863" y="0"/>
                  </a:lnTo>
                  <a:lnTo>
                    <a:pt x="157861" y="0"/>
                  </a:lnTo>
                  <a:lnTo>
                    <a:pt x="150749" y="889"/>
                  </a:lnTo>
                  <a:lnTo>
                    <a:pt x="144653" y="2794"/>
                  </a:lnTo>
                  <a:lnTo>
                    <a:pt x="138557" y="4572"/>
                  </a:lnTo>
                  <a:lnTo>
                    <a:pt x="117221" y="42799"/>
                  </a:lnTo>
                  <a:lnTo>
                    <a:pt x="117805" y="46228"/>
                  </a:lnTo>
                  <a:lnTo>
                    <a:pt x="141859" y="74041"/>
                  </a:lnTo>
                  <a:lnTo>
                    <a:pt x="137160" y="76581"/>
                  </a:lnTo>
                  <a:lnTo>
                    <a:pt x="113233" y="107442"/>
                  </a:lnTo>
                  <a:lnTo>
                    <a:pt x="113157" y="118110"/>
                  </a:lnTo>
                  <a:lnTo>
                    <a:pt x="114173" y="123444"/>
                  </a:lnTo>
                  <a:lnTo>
                    <a:pt x="147320" y="148717"/>
                  </a:lnTo>
                  <a:lnTo>
                    <a:pt x="154432" y="149479"/>
                  </a:lnTo>
                  <a:lnTo>
                    <a:pt x="171196" y="149479"/>
                  </a:lnTo>
                  <a:lnTo>
                    <a:pt x="209550" y="130937"/>
                  </a:lnTo>
                  <a:lnTo>
                    <a:pt x="210883" y="127889"/>
                  </a:lnTo>
                  <a:lnTo>
                    <a:pt x="214122" y="120650"/>
                  </a:lnTo>
                  <a:lnTo>
                    <a:pt x="215265" y="114808"/>
                  </a:lnTo>
                  <a:lnTo>
                    <a:pt x="215265" y="104140"/>
                  </a:lnTo>
                  <a:close/>
                </a:path>
                <a:path w="269239" h="179704">
                  <a:moveTo>
                    <a:pt x="269240" y="123952"/>
                  </a:moveTo>
                  <a:lnTo>
                    <a:pt x="251587" y="114681"/>
                  </a:lnTo>
                  <a:lnTo>
                    <a:pt x="245364" y="115316"/>
                  </a:lnTo>
                  <a:lnTo>
                    <a:pt x="238887" y="123952"/>
                  </a:lnTo>
                  <a:lnTo>
                    <a:pt x="238887" y="144018"/>
                  </a:lnTo>
                  <a:lnTo>
                    <a:pt x="224663" y="176403"/>
                  </a:lnTo>
                  <a:lnTo>
                    <a:pt x="225044" y="178054"/>
                  </a:lnTo>
                  <a:lnTo>
                    <a:pt x="226314" y="178816"/>
                  </a:lnTo>
                  <a:lnTo>
                    <a:pt x="231648" y="179578"/>
                  </a:lnTo>
                  <a:lnTo>
                    <a:pt x="238633" y="179324"/>
                  </a:lnTo>
                  <a:lnTo>
                    <a:pt x="263779" y="149733"/>
                  </a:lnTo>
                  <a:lnTo>
                    <a:pt x="269113" y="132080"/>
                  </a:lnTo>
                  <a:lnTo>
                    <a:pt x="269240" y="123952"/>
                  </a:lnTo>
                  <a:close/>
                </a:path>
              </a:pathLst>
            </a:custGeom>
            <a:solidFill>
              <a:srgbClr val="6D747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1" name="object 131"/>
            <p:cNvSpPr/>
            <p:nvPr/>
          </p:nvSpPr>
          <p:spPr>
            <a:xfrm>
              <a:off x="3296158" y="4893564"/>
              <a:ext cx="445110" cy="200913"/>
            </a:xfrm>
            <a:prstGeom prst="rect">
              <a:avLst/>
            </a:prstGeom>
            <a:blipFill>
              <a:blip r:embed="rId8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2" name="object 132"/>
            <p:cNvSpPr/>
            <p:nvPr/>
          </p:nvSpPr>
          <p:spPr>
            <a:xfrm>
              <a:off x="3793744" y="4893564"/>
              <a:ext cx="1015745" cy="201803"/>
            </a:xfrm>
            <a:prstGeom prst="rect">
              <a:avLst/>
            </a:prstGeom>
            <a:blipFill>
              <a:blip r:embed="rId8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3" name="object 133"/>
            <p:cNvSpPr/>
            <p:nvPr/>
          </p:nvSpPr>
          <p:spPr>
            <a:xfrm>
              <a:off x="4889474" y="4945380"/>
              <a:ext cx="297180" cy="112395"/>
            </a:xfrm>
            <a:custGeom>
              <a:avLst/>
              <a:gdLst/>
              <a:ahLst/>
              <a:cxnLst/>
              <a:rect l="l" t="t" r="r" b="b"/>
              <a:pathLst>
                <a:path w="297179" h="112395">
                  <a:moveTo>
                    <a:pt x="16662" y="1905"/>
                  </a:moveTo>
                  <a:lnTo>
                    <a:pt x="11201" y="1905"/>
                  </a:lnTo>
                  <a:lnTo>
                    <a:pt x="8915" y="2032"/>
                  </a:lnTo>
                  <a:lnTo>
                    <a:pt x="0" y="106934"/>
                  </a:lnTo>
                  <a:lnTo>
                    <a:pt x="152" y="107315"/>
                  </a:lnTo>
                  <a:lnTo>
                    <a:pt x="7137" y="110109"/>
                  </a:lnTo>
                  <a:lnTo>
                    <a:pt x="8915" y="110363"/>
                  </a:lnTo>
                  <a:lnTo>
                    <a:pt x="18948" y="110363"/>
                  </a:lnTo>
                  <a:lnTo>
                    <a:pt x="20726" y="110109"/>
                  </a:lnTo>
                  <a:lnTo>
                    <a:pt x="22504" y="109982"/>
                  </a:lnTo>
                  <a:lnTo>
                    <a:pt x="27965" y="57150"/>
                  </a:lnTo>
                  <a:lnTo>
                    <a:pt x="60501" y="57150"/>
                  </a:lnTo>
                  <a:lnTo>
                    <a:pt x="56159" y="50927"/>
                  </a:lnTo>
                  <a:lnTo>
                    <a:pt x="56475" y="50546"/>
                  </a:lnTo>
                  <a:lnTo>
                    <a:pt x="27965" y="50546"/>
                  </a:lnTo>
                  <a:lnTo>
                    <a:pt x="27914" y="5461"/>
                  </a:lnTo>
                  <a:lnTo>
                    <a:pt x="18948" y="2032"/>
                  </a:lnTo>
                  <a:lnTo>
                    <a:pt x="16662" y="1905"/>
                  </a:lnTo>
                  <a:close/>
                </a:path>
                <a:path w="297179" h="112395">
                  <a:moveTo>
                    <a:pt x="60501" y="57150"/>
                  </a:moveTo>
                  <a:lnTo>
                    <a:pt x="27965" y="57150"/>
                  </a:lnTo>
                  <a:lnTo>
                    <a:pt x="60731" y="105664"/>
                  </a:lnTo>
                  <a:lnTo>
                    <a:pt x="61112" y="106553"/>
                  </a:lnTo>
                  <a:lnTo>
                    <a:pt x="61747" y="107315"/>
                  </a:lnTo>
                  <a:lnTo>
                    <a:pt x="62382" y="107950"/>
                  </a:lnTo>
                  <a:lnTo>
                    <a:pt x="62890" y="108585"/>
                  </a:lnTo>
                  <a:lnTo>
                    <a:pt x="63906" y="109093"/>
                  </a:lnTo>
                  <a:lnTo>
                    <a:pt x="65049" y="109474"/>
                  </a:lnTo>
                  <a:lnTo>
                    <a:pt x="66192" y="109728"/>
                  </a:lnTo>
                  <a:lnTo>
                    <a:pt x="67716" y="110109"/>
                  </a:lnTo>
                  <a:lnTo>
                    <a:pt x="71399" y="110363"/>
                  </a:lnTo>
                  <a:lnTo>
                    <a:pt x="82194" y="110363"/>
                  </a:lnTo>
                  <a:lnTo>
                    <a:pt x="86131" y="110109"/>
                  </a:lnTo>
                  <a:lnTo>
                    <a:pt x="87655" y="109728"/>
                  </a:lnTo>
                  <a:lnTo>
                    <a:pt x="88798" y="109474"/>
                  </a:lnTo>
                  <a:lnTo>
                    <a:pt x="89941" y="109093"/>
                  </a:lnTo>
                  <a:lnTo>
                    <a:pt x="90703" y="108585"/>
                  </a:lnTo>
                  <a:lnTo>
                    <a:pt x="91719" y="107569"/>
                  </a:lnTo>
                  <a:lnTo>
                    <a:pt x="91973" y="106934"/>
                  </a:lnTo>
                  <a:lnTo>
                    <a:pt x="91846" y="104648"/>
                  </a:lnTo>
                  <a:lnTo>
                    <a:pt x="91719" y="104140"/>
                  </a:lnTo>
                  <a:lnTo>
                    <a:pt x="91465" y="103505"/>
                  </a:lnTo>
                  <a:lnTo>
                    <a:pt x="91211" y="102743"/>
                  </a:lnTo>
                  <a:lnTo>
                    <a:pt x="90576" y="101219"/>
                  </a:lnTo>
                  <a:lnTo>
                    <a:pt x="90068" y="100330"/>
                  </a:lnTo>
                  <a:lnTo>
                    <a:pt x="89687" y="99441"/>
                  </a:lnTo>
                  <a:lnTo>
                    <a:pt x="88417" y="97155"/>
                  </a:lnTo>
                  <a:lnTo>
                    <a:pt x="60501" y="57150"/>
                  </a:lnTo>
                  <a:close/>
                </a:path>
                <a:path w="297179" h="112395">
                  <a:moveTo>
                    <a:pt x="77241" y="1905"/>
                  </a:moveTo>
                  <a:lnTo>
                    <a:pt x="71653" y="1905"/>
                  </a:lnTo>
                  <a:lnTo>
                    <a:pt x="69367" y="2032"/>
                  </a:lnTo>
                  <a:lnTo>
                    <a:pt x="67589" y="2159"/>
                  </a:lnTo>
                  <a:lnTo>
                    <a:pt x="65938" y="2413"/>
                  </a:lnTo>
                  <a:lnTo>
                    <a:pt x="64541" y="2667"/>
                  </a:lnTo>
                  <a:lnTo>
                    <a:pt x="63398" y="3048"/>
                  </a:lnTo>
                  <a:lnTo>
                    <a:pt x="62255" y="3302"/>
                  </a:lnTo>
                  <a:lnTo>
                    <a:pt x="61366" y="3810"/>
                  </a:lnTo>
                  <a:lnTo>
                    <a:pt x="60096" y="5080"/>
                  </a:lnTo>
                  <a:lnTo>
                    <a:pt x="59588" y="5842"/>
                  </a:lnTo>
                  <a:lnTo>
                    <a:pt x="59080" y="6731"/>
                  </a:lnTo>
                  <a:lnTo>
                    <a:pt x="27965" y="50546"/>
                  </a:lnTo>
                  <a:lnTo>
                    <a:pt x="56475" y="50546"/>
                  </a:lnTo>
                  <a:lnTo>
                    <a:pt x="84734" y="16510"/>
                  </a:lnTo>
                  <a:lnTo>
                    <a:pt x="86258" y="14224"/>
                  </a:lnTo>
                  <a:lnTo>
                    <a:pt x="86766" y="13208"/>
                  </a:lnTo>
                  <a:lnTo>
                    <a:pt x="87401" y="12192"/>
                  </a:lnTo>
                  <a:lnTo>
                    <a:pt x="87909" y="11303"/>
                  </a:lnTo>
                  <a:lnTo>
                    <a:pt x="88163" y="10414"/>
                  </a:lnTo>
                  <a:lnTo>
                    <a:pt x="88544" y="9652"/>
                  </a:lnTo>
                  <a:lnTo>
                    <a:pt x="88798" y="8890"/>
                  </a:lnTo>
                  <a:lnTo>
                    <a:pt x="89052" y="7493"/>
                  </a:lnTo>
                  <a:lnTo>
                    <a:pt x="89052" y="5461"/>
                  </a:lnTo>
                  <a:lnTo>
                    <a:pt x="86004" y="3048"/>
                  </a:lnTo>
                  <a:lnTo>
                    <a:pt x="84861" y="2667"/>
                  </a:lnTo>
                  <a:lnTo>
                    <a:pt x="83337" y="2413"/>
                  </a:lnTo>
                  <a:lnTo>
                    <a:pt x="81432" y="2159"/>
                  </a:lnTo>
                  <a:lnTo>
                    <a:pt x="79654" y="2032"/>
                  </a:lnTo>
                  <a:lnTo>
                    <a:pt x="77241" y="1905"/>
                  </a:lnTo>
                  <a:close/>
                </a:path>
                <a:path w="297179" h="112395">
                  <a:moveTo>
                    <a:pt x="157251" y="0"/>
                  </a:moveTo>
                  <a:lnTo>
                    <a:pt x="144932" y="0"/>
                  </a:lnTo>
                  <a:lnTo>
                    <a:pt x="137947" y="1397"/>
                  </a:lnTo>
                  <a:lnTo>
                    <a:pt x="107213" y="33528"/>
                  </a:lnTo>
                  <a:lnTo>
                    <a:pt x="104038" y="48387"/>
                  </a:lnTo>
                  <a:lnTo>
                    <a:pt x="104068" y="65532"/>
                  </a:lnTo>
                  <a:lnTo>
                    <a:pt x="118897" y="101981"/>
                  </a:lnTo>
                  <a:lnTo>
                    <a:pt x="141630" y="112268"/>
                  </a:lnTo>
                  <a:lnTo>
                    <a:pt x="153314" y="112268"/>
                  </a:lnTo>
                  <a:lnTo>
                    <a:pt x="183667" y="93726"/>
                  </a:lnTo>
                  <a:lnTo>
                    <a:pt x="227078" y="93726"/>
                  </a:lnTo>
                  <a:lnTo>
                    <a:pt x="226847" y="91186"/>
                  </a:lnTo>
                  <a:lnTo>
                    <a:pt x="226720" y="90170"/>
                  </a:lnTo>
                  <a:lnTo>
                    <a:pt x="149377" y="90043"/>
                  </a:lnTo>
                  <a:lnTo>
                    <a:pt x="146075" y="89027"/>
                  </a:lnTo>
                  <a:lnTo>
                    <a:pt x="132904" y="60960"/>
                  </a:lnTo>
                  <a:lnTo>
                    <a:pt x="132971" y="50165"/>
                  </a:lnTo>
                  <a:lnTo>
                    <a:pt x="137947" y="32512"/>
                  </a:lnTo>
                  <a:lnTo>
                    <a:pt x="139598" y="29337"/>
                  </a:lnTo>
                  <a:lnTo>
                    <a:pt x="141884" y="26924"/>
                  </a:lnTo>
                  <a:lnTo>
                    <a:pt x="144551" y="25146"/>
                  </a:lnTo>
                  <a:lnTo>
                    <a:pt x="147345" y="23241"/>
                  </a:lnTo>
                  <a:lnTo>
                    <a:pt x="150647" y="22352"/>
                  </a:lnTo>
                  <a:lnTo>
                    <a:pt x="187239" y="22352"/>
                  </a:lnTo>
                  <a:lnTo>
                    <a:pt x="186334" y="19939"/>
                  </a:lnTo>
                  <a:lnTo>
                    <a:pt x="184048" y="16383"/>
                  </a:lnTo>
                  <a:lnTo>
                    <a:pt x="181889" y="12827"/>
                  </a:lnTo>
                  <a:lnTo>
                    <a:pt x="179222" y="9906"/>
                  </a:lnTo>
                  <a:lnTo>
                    <a:pt x="161442" y="635"/>
                  </a:lnTo>
                  <a:lnTo>
                    <a:pt x="157251" y="0"/>
                  </a:lnTo>
                  <a:close/>
                </a:path>
                <a:path w="297179" h="112395">
                  <a:moveTo>
                    <a:pt x="227078" y="93726"/>
                  </a:moveTo>
                  <a:lnTo>
                    <a:pt x="183667" y="93726"/>
                  </a:lnTo>
                  <a:lnTo>
                    <a:pt x="184556" y="97409"/>
                  </a:lnTo>
                  <a:lnTo>
                    <a:pt x="185699" y="100330"/>
                  </a:lnTo>
                  <a:lnTo>
                    <a:pt x="187223" y="102616"/>
                  </a:lnTo>
                  <a:lnTo>
                    <a:pt x="188620" y="105029"/>
                  </a:lnTo>
                  <a:lnTo>
                    <a:pt x="190525" y="106934"/>
                  </a:lnTo>
                  <a:lnTo>
                    <a:pt x="194843" y="109728"/>
                  </a:lnTo>
                  <a:lnTo>
                    <a:pt x="197256" y="110744"/>
                  </a:lnTo>
                  <a:lnTo>
                    <a:pt x="200050" y="111252"/>
                  </a:lnTo>
                  <a:lnTo>
                    <a:pt x="202717" y="111887"/>
                  </a:lnTo>
                  <a:lnTo>
                    <a:pt x="205765" y="112268"/>
                  </a:lnTo>
                  <a:lnTo>
                    <a:pt x="210845" y="112268"/>
                  </a:lnTo>
                  <a:lnTo>
                    <a:pt x="212623" y="112141"/>
                  </a:lnTo>
                  <a:lnTo>
                    <a:pt x="214274" y="111887"/>
                  </a:lnTo>
                  <a:lnTo>
                    <a:pt x="215925" y="111760"/>
                  </a:lnTo>
                  <a:lnTo>
                    <a:pt x="219100" y="111252"/>
                  </a:lnTo>
                  <a:lnTo>
                    <a:pt x="220624" y="110871"/>
                  </a:lnTo>
                  <a:lnTo>
                    <a:pt x="221894" y="110617"/>
                  </a:lnTo>
                  <a:lnTo>
                    <a:pt x="226593" y="105537"/>
                  </a:lnTo>
                  <a:lnTo>
                    <a:pt x="226974" y="104013"/>
                  </a:lnTo>
                  <a:lnTo>
                    <a:pt x="227078" y="93726"/>
                  </a:lnTo>
                  <a:close/>
                </a:path>
                <a:path w="297179" h="112395">
                  <a:moveTo>
                    <a:pt x="187239" y="22352"/>
                  </a:moveTo>
                  <a:lnTo>
                    <a:pt x="157378" y="22352"/>
                  </a:lnTo>
                  <a:lnTo>
                    <a:pt x="160045" y="22987"/>
                  </a:lnTo>
                  <a:lnTo>
                    <a:pt x="162712" y="24257"/>
                  </a:lnTo>
                  <a:lnTo>
                    <a:pt x="165252" y="25654"/>
                  </a:lnTo>
                  <a:lnTo>
                    <a:pt x="167538" y="27686"/>
                  </a:lnTo>
                  <a:lnTo>
                    <a:pt x="169443" y="30353"/>
                  </a:lnTo>
                  <a:lnTo>
                    <a:pt x="171475" y="33147"/>
                  </a:lnTo>
                  <a:lnTo>
                    <a:pt x="172999" y="36576"/>
                  </a:lnTo>
                  <a:lnTo>
                    <a:pt x="174142" y="40894"/>
                  </a:lnTo>
                  <a:lnTo>
                    <a:pt x="175285" y="45085"/>
                  </a:lnTo>
                  <a:lnTo>
                    <a:pt x="175793" y="50165"/>
                  </a:lnTo>
                  <a:lnTo>
                    <a:pt x="175793" y="60960"/>
                  </a:lnTo>
                  <a:lnTo>
                    <a:pt x="175285" y="65532"/>
                  </a:lnTo>
                  <a:lnTo>
                    <a:pt x="174269" y="69596"/>
                  </a:lnTo>
                  <a:lnTo>
                    <a:pt x="173253" y="73787"/>
                  </a:lnTo>
                  <a:lnTo>
                    <a:pt x="171856" y="77343"/>
                  </a:lnTo>
                  <a:lnTo>
                    <a:pt x="169951" y="80391"/>
                  </a:lnTo>
                  <a:lnTo>
                    <a:pt x="168173" y="83312"/>
                  </a:lnTo>
                  <a:lnTo>
                    <a:pt x="165760" y="85725"/>
                  </a:lnTo>
                  <a:lnTo>
                    <a:pt x="162966" y="87376"/>
                  </a:lnTo>
                  <a:lnTo>
                    <a:pt x="160172" y="89154"/>
                  </a:lnTo>
                  <a:lnTo>
                    <a:pt x="156997" y="90043"/>
                  </a:lnTo>
                  <a:lnTo>
                    <a:pt x="226684" y="90043"/>
                  </a:lnTo>
                  <a:lnTo>
                    <a:pt x="226424" y="89154"/>
                  </a:lnTo>
                  <a:lnTo>
                    <a:pt x="213004" y="89154"/>
                  </a:lnTo>
                  <a:lnTo>
                    <a:pt x="211861" y="88900"/>
                  </a:lnTo>
                  <a:lnTo>
                    <a:pt x="210591" y="88392"/>
                  </a:lnTo>
                  <a:lnTo>
                    <a:pt x="209448" y="87757"/>
                  </a:lnTo>
                  <a:lnTo>
                    <a:pt x="208305" y="86741"/>
                  </a:lnTo>
                  <a:lnTo>
                    <a:pt x="207416" y="85090"/>
                  </a:lnTo>
                  <a:lnTo>
                    <a:pt x="206400" y="83439"/>
                  </a:lnTo>
                  <a:lnTo>
                    <a:pt x="205638" y="81153"/>
                  </a:lnTo>
                  <a:lnTo>
                    <a:pt x="205130" y="78359"/>
                  </a:lnTo>
                  <a:lnTo>
                    <a:pt x="204495" y="75438"/>
                  </a:lnTo>
                  <a:lnTo>
                    <a:pt x="204241" y="71628"/>
                  </a:lnTo>
                  <a:lnTo>
                    <a:pt x="204114" y="67056"/>
                  </a:lnTo>
                  <a:lnTo>
                    <a:pt x="205384" y="63754"/>
                  </a:lnTo>
                  <a:lnTo>
                    <a:pt x="206654" y="60325"/>
                  </a:lnTo>
                  <a:lnTo>
                    <a:pt x="207924" y="56515"/>
                  </a:lnTo>
                  <a:lnTo>
                    <a:pt x="209067" y="52705"/>
                  </a:lnTo>
                  <a:lnTo>
                    <a:pt x="211353" y="44831"/>
                  </a:lnTo>
                  <a:lnTo>
                    <a:pt x="212402" y="40640"/>
                  </a:lnTo>
                  <a:lnTo>
                    <a:pt x="214487" y="32512"/>
                  </a:lnTo>
                  <a:lnTo>
                    <a:pt x="215366" y="28575"/>
                  </a:lnTo>
                  <a:lnTo>
                    <a:pt x="188874" y="28575"/>
                  </a:lnTo>
                  <a:lnTo>
                    <a:pt x="187858" y="24003"/>
                  </a:lnTo>
                  <a:lnTo>
                    <a:pt x="187239" y="22352"/>
                  </a:lnTo>
                  <a:close/>
                </a:path>
                <a:path w="297179" h="112395">
                  <a:moveTo>
                    <a:pt x="224942" y="87249"/>
                  </a:moveTo>
                  <a:lnTo>
                    <a:pt x="223926" y="87249"/>
                  </a:lnTo>
                  <a:lnTo>
                    <a:pt x="223418" y="87376"/>
                  </a:lnTo>
                  <a:lnTo>
                    <a:pt x="222783" y="87503"/>
                  </a:lnTo>
                  <a:lnTo>
                    <a:pt x="222148" y="87757"/>
                  </a:lnTo>
                  <a:lnTo>
                    <a:pt x="221386" y="88011"/>
                  </a:lnTo>
                  <a:lnTo>
                    <a:pt x="220497" y="88265"/>
                  </a:lnTo>
                  <a:lnTo>
                    <a:pt x="219735" y="88392"/>
                  </a:lnTo>
                  <a:lnTo>
                    <a:pt x="218846" y="88646"/>
                  </a:lnTo>
                  <a:lnTo>
                    <a:pt x="217703" y="88900"/>
                  </a:lnTo>
                  <a:lnTo>
                    <a:pt x="216687" y="89154"/>
                  </a:lnTo>
                  <a:lnTo>
                    <a:pt x="226424" y="89154"/>
                  </a:lnTo>
                  <a:lnTo>
                    <a:pt x="225958" y="87884"/>
                  </a:lnTo>
                  <a:lnTo>
                    <a:pt x="225577" y="87630"/>
                  </a:lnTo>
                  <a:lnTo>
                    <a:pt x="225323" y="87376"/>
                  </a:lnTo>
                  <a:lnTo>
                    <a:pt x="224942" y="87249"/>
                  </a:lnTo>
                  <a:close/>
                </a:path>
                <a:path w="297179" h="112395">
                  <a:moveTo>
                    <a:pt x="208051" y="1905"/>
                  </a:moveTo>
                  <a:lnTo>
                    <a:pt x="203352" y="1905"/>
                  </a:lnTo>
                  <a:lnTo>
                    <a:pt x="201701" y="2032"/>
                  </a:lnTo>
                  <a:lnTo>
                    <a:pt x="200304" y="2032"/>
                  </a:lnTo>
                  <a:lnTo>
                    <a:pt x="198907" y="2159"/>
                  </a:lnTo>
                  <a:lnTo>
                    <a:pt x="197764" y="2413"/>
                  </a:lnTo>
                  <a:lnTo>
                    <a:pt x="195986" y="2667"/>
                  </a:lnTo>
                  <a:lnTo>
                    <a:pt x="192938" y="6096"/>
                  </a:lnTo>
                  <a:lnTo>
                    <a:pt x="192684" y="7239"/>
                  </a:lnTo>
                  <a:lnTo>
                    <a:pt x="192557" y="8763"/>
                  </a:lnTo>
                  <a:lnTo>
                    <a:pt x="192022" y="12827"/>
                  </a:lnTo>
                  <a:lnTo>
                    <a:pt x="191519" y="15240"/>
                  </a:lnTo>
                  <a:lnTo>
                    <a:pt x="190525" y="20955"/>
                  </a:lnTo>
                  <a:lnTo>
                    <a:pt x="188874" y="28575"/>
                  </a:lnTo>
                  <a:lnTo>
                    <a:pt x="215366" y="28575"/>
                  </a:lnTo>
                  <a:lnTo>
                    <a:pt x="217322" y="18288"/>
                  </a:lnTo>
                  <a:lnTo>
                    <a:pt x="217848" y="15113"/>
                  </a:lnTo>
                  <a:lnTo>
                    <a:pt x="218592" y="9779"/>
                  </a:lnTo>
                  <a:lnTo>
                    <a:pt x="218652" y="8763"/>
                  </a:lnTo>
                  <a:lnTo>
                    <a:pt x="218592" y="4826"/>
                  </a:lnTo>
                  <a:lnTo>
                    <a:pt x="218211" y="4318"/>
                  </a:lnTo>
                  <a:lnTo>
                    <a:pt x="217703" y="3810"/>
                  </a:lnTo>
                  <a:lnTo>
                    <a:pt x="217068" y="3302"/>
                  </a:lnTo>
                  <a:lnTo>
                    <a:pt x="216052" y="3048"/>
                  </a:lnTo>
                  <a:lnTo>
                    <a:pt x="215163" y="2667"/>
                  </a:lnTo>
                  <a:lnTo>
                    <a:pt x="213766" y="2413"/>
                  </a:lnTo>
                  <a:lnTo>
                    <a:pt x="211988" y="2159"/>
                  </a:lnTo>
                  <a:lnTo>
                    <a:pt x="208051" y="1905"/>
                  </a:lnTo>
                  <a:close/>
                </a:path>
                <a:path w="297179" h="112395">
                  <a:moveTo>
                    <a:pt x="261137" y="1905"/>
                  </a:moveTo>
                  <a:lnTo>
                    <a:pt x="255676" y="1905"/>
                  </a:lnTo>
                  <a:lnTo>
                    <a:pt x="251739" y="2159"/>
                  </a:lnTo>
                  <a:lnTo>
                    <a:pt x="244627" y="5715"/>
                  </a:lnTo>
                  <a:lnTo>
                    <a:pt x="244627" y="81661"/>
                  </a:lnTo>
                  <a:lnTo>
                    <a:pt x="251993" y="103251"/>
                  </a:lnTo>
                  <a:lnTo>
                    <a:pt x="254533" y="106299"/>
                  </a:lnTo>
                  <a:lnTo>
                    <a:pt x="257835" y="108458"/>
                  </a:lnTo>
                  <a:lnTo>
                    <a:pt x="261772" y="109855"/>
                  </a:lnTo>
                  <a:lnTo>
                    <a:pt x="265836" y="111379"/>
                  </a:lnTo>
                  <a:lnTo>
                    <a:pt x="270535" y="112141"/>
                  </a:lnTo>
                  <a:lnTo>
                    <a:pt x="277901" y="112141"/>
                  </a:lnTo>
                  <a:lnTo>
                    <a:pt x="279806" y="112014"/>
                  </a:lnTo>
                  <a:lnTo>
                    <a:pt x="281711" y="111760"/>
                  </a:lnTo>
                  <a:lnTo>
                    <a:pt x="283616" y="111633"/>
                  </a:lnTo>
                  <a:lnTo>
                    <a:pt x="296570" y="94615"/>
                  </a:lnTo>
                  <a:lnTo>
                    <a:pt x="296189" y="90297"/>
                  </a:lnTo>
                  <a:lnTo>
                    <a:pt x="296062" y="89281"/>
                  </a:lnTo>
                  <a:lnTo>
                    <a:pt x="295681" y="88519"/>
                  </a:lnTo>
                  <a:lnTo>
                    <a:pt x="295596" y="88265"/>
                  </a:lnTo>
                  <a:lnTo>
                    <a:pt x="281330" y="88265"/>
                  </a:lnTo>
                  <a:lnTo>
                    <a:pt x="279552" y="88011"/>
                  </a:lnTo>
                  <a:lnTo>
                    <a:pt x="278155" y="87249"/>
                  </a:lnTo>
                  <a:lnTo>
                    <a:pt x="276885" y="86614"/>
                  </a:lnTo>
                  <a:lnTo>
                    <a:pt x="275742" y="85471"/>
                  </a:lnTo>
                  <a:lnTo>
                    <a:pt x="274980" y="84074"/>
                  </a:lnTo>
                  <a:lnTo>
                    <a:pt x="274091" y="82804"/>
                  </a:lnTo>
                  <a:lnTo>
                    <a:pt x="273583" y="81026"/>
                  </a:lnTo>
                  <a:lnTo>
                    <a:pt x="272821" y="76708"/>
                  </a:lnTo>
                  <a:lnTo>
                    <a:pt x="272694" y="5715"/>
                  </a:lnTo>
                  <a:lnTo>
                    <a:pt x="272440" y="5080"/>
                  </a:lnTo>
                  <a:lnTo>
                    <a:pt x="265328" y="2159"/>
                  </a:lnTo>
                  <a:lnTo>
                    <a:pt x="261137" y="1905"/>
                  </a:lnTo>
                  <a:close/>
                </a:path>
                <a:path w="297179" h="112395">
                  <a:moveTo>
                    <a:pt x="294030" y="86487"/>
                  </a:moveTo>
                  <a:lnTo>
                    <a:pt x="293014" y="86487"/>
                  </a:lnTo>
                  <a:lnTo>
                    <a:pt x="292506" y="86614"/>
                  </a:lnTo>
                  <a:lnTo>
                    <a:pt x="291998" y="86868"/>
                  </a:lnTo>
                  <a:lnTo>
                    <a:pt x="291617" y="86995"/>
                  </a:lnTo>
                  <a:lnTo>
                    <a:pt x="290982" y="87249"/>
                  </a:lnTo>
                  <a:lnTo>
                    <a:pt x="290220" y="87503"/>
                  </a:lnTo>
                  <a:lnTo>
                    <a:pt x="289331" y="87757"/>
                  </a:lnTo>
                  <a:lnTo>
                    <a:pt x="288442" y="87884"/>
                  </a:lnTo>
                  <a:lnTo>
                    <a:pt x="287299" y="88138"/>
                  </a:lnTo>
                  <a:lnTo>
                    <a:pt x="286156" y="88265"/>
                  </a:lnTo>
                  <a:lnTo>
                    <a:pt x="295596" y="88265"/>
                  </a:lnTo>
                  <a:lnTo>
                    <a:pt x="295173" y="87122"/>
                  </a:lnTo>
                  <a:lnTo>
                    <a:pt x="294411" y="86614"/>
                  </a:lnTo>
                  <a:lnTo>
                    <a:pt x="294030" y="86487"/>
                  </a:lnTo>
                  <a:close/>
                </a:path>
              </a:pathLst>
            </a:custGeom>
            <a:solidFill>
              <a:srgbClr val="6D747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4" name="object 134"/>
            <p:cNvSpPr/>
            <p:nvPr/>
          </p:nvSpPr>
          <p:spPr>
            <a:xfrm>
              <a:off x="5250662" y="4893564"/>
              <a:ext cx="878611" cy="202056"/>
            </a:xfrm>
            <a:prstGeom prst="rect">
              <a:avLst/>
            </a:prstGeom>
            <a:blipFill>
              <a:blip r:embed="rId9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5" name="object 135"/>
            <p:cNvSpPr/>
            <p:nvPr/>
          </p:nvSpPr>
          <p:spPr>
            <a:xfrm>
              <a:off x="6189471" y="4893564"/>
              <a:ext cx="960627" cy="202056"/>
            </a:xfrm>
            <a:prstGeom prst="rect">
              <a:avLst/>
            </a:prstGeom>
            <a:blipFill>
              <a:blip r:embed="rId9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6" name="object 136"/>
            <p:cNvSpPr/>
            <p:nvPr/>
          </p:nvSpPr>
          <p:spPr>
            <a:xfrm>
              <a:off x="7216647" y="4945380"/>
              <a:ext cx="309880" cy="112395"/>
            </a:xfrm>
            <a:custGeom>
              <a:avLst/>
              <a:gdLst/>
              <a:ahLst/>
              <a:cxnLst/>
              <a:rect l="l" t="t" r="r" b="b"/>
              <a:pathLst>
                <a:path w="309879" h="112395">
                  <a:moveTo>
                    <a:pt x="100710" y="25527"/>
                  </a:moveTo>
                  <a:lnTo>
                    <a:pt x="73659" y="25527"/>
                  </a:lnTo>
                  <a:lnTo>
                    <a:pt x="72954" y="35179"/>
                  </a:lnTo>
                  <a:lnTo>
                    <a:pt x="72476" y="43561"/>
                  </a:lnTo>
                  <a:lnTo>
                    <a:pt x="72260" y="48762"/>
                  </a:lnTo>
                  <a:lnTo>
                    <a:pt x="72140" y="52324"/>
                  </a:lnTo>
                  <a:lnTo>
                    <a:pt x="72017" y="67183"/>
                  </a:lnTo>
                  <a:lnTo>
                    <a:pt x="72517" y="74803"/>
                  </a:lnTo>
                  <a:lnTo>
                    <a:pt x="89534" y="109855"/>
                  </a:lnTo>
                  <a:lnTo>
                    <a:pt x="100202" y="111887"/>
                  </a:lnTo>
                  <a:lnTo>
                    <a:pt x="106425" y="111887"/>
                  </a:lnTo>
                  <a:lnTo>
                    <a:pt x="119252" y="109093"/>
                  </a:lnTo>
                  <a:lnTo>
                    <a:pt x="120269" y="108712"/>
                  </a:lnTo>
                  <a:lnTo>
                    <a:pt x="123219" y="103886"/>
                  </a:lnTo>
                  <a:lnTo>
                    <a:pt x="123571" y="102362"/>
                  </a:lnTo>
                  <a:lnTo>
                    <a:pt x="123698" y="101092"/>
                  </a:lnTo>
                  <a:lnTo>
                    <a:pt x="123698" y="92710"/>
                  </a:lnTo>
                  <a:lnTo>
                    <a:pt x="123444" y="90043"/>
                  </a:lnTo>
                  <a:lnTo>
                    <a:pt x="123190" y="89027"/>
                  </a:lnTo>
                  <a:lnTo>
                    <a:pt x="122893" y="88265"/>
                  </a:lnTo>
                  <a:lnTo>
                    <a:pt x="109727" y="88265"/>
                  </a:lnTo>
                  <a:lnTo>
                    <a:pt x="108584" y="88138"/>
                  </a:lnTo>
                  <a:lnTo>
                    <a:pt x="101980" y="78740"/>
                  </a:lnTo>
                  <a:lnTo>
                    <a:pt x="101219" y="76073"/>
                  </a:lnTo>
                  <a:lnTo>
                    <a:pt x="100710" y="72390"/>
                  </a:lnTo>
                  <a:lnTo>
                    <a:pt x="99949" y="63119"/>
                  </a:lnTo>
                  <a:lnTo>
                    <a:pt x="100064" y="39735"/>
                  </a:lnTo>
                  <a:lnTo>
                    <a:pt x="100202" y="35179"/>
                  </a:lnTo>
                  <a:lnTo>
                    <a:pt x="100710" y="25527"/>
                  </a:lnTo>
                  <a:close/>
                </a:path>
                <a:path w="309879" h="112395">
                  <a:moveTo>
                    <a:pt x="45720" y="25527"/>
                  </a:moveTo>
                  <a:lnTo>
                    <a:pt x="18415" y="25527"/>
                  </a:lnTo>
                  <a:lnTo>
                    <a:pt x="18326" y="34551"/>
                  </a:lnTo>
                  <a:lnTo>
                    <a:pt x="18208" y="39735"/>
                  </a:lnTo>
                  <a:lnTo>
                    <a:pt x="14097" y="79248"/>
                  </a:lnTo>
                  <a:lnTo>
                    <a:pt x="7493" y="101092"/>
                  </a:lnTo>
                  <a:lnTo>
                    <a:pt x="6984" y="102616"/>
                  </a:lnTo>
                  <a:lnTo>
                    <a:pt x="6439" y="104013"/>
                  </a:lnTo>
                  <a:lnTo>
                    <a:pt x="5991" y="105537"/>
                  </a:lnTo>
                  <a:lnTo>
                    <a:pt x="5969" y="107950"/>
                  </a:lnTo>
                  <a:lnTo>
                    <a:pt x="6350" y="108458"/>
                  </a:lnTo>
                  <a:lnTo>
                    <a:pt x="6730" y="108839"/>
                  </a:lnTo>
                  <a:lnTo>
                    <a:pt x="7493" y="109220"/>
                  </a:lnTo>
                  <a:lnTo>
                    <a:pt x="8508" y="109474"/>
                  </a:lnTo>
                  <a:lnTo>
                    <a:pt x="9525" y="109855"/>
                  </a:lnTo>
                  <a:lnTo>
                    <a:pt x="11049" y="110109"/>
                  </a:lnTo>
                  <a:lnTo>
                    <a:pt x="14731" y="110363"/>
                  </a:lnTo>
                  <a:lnTo>
                    <a:pt x="25780" y="110363"/>
                  </a:lnTo>
                  <a:lnTo>
                    <a:pt x="28575" y="110109"/>
                  </a:lnTo>
                  <a:lnTo>
                    <a:pt x="29591" y="109855"/>
                  </a:lnTo>
                  <a:lnTo>
                    <a:pt x="30606" y="109728"/>
                  </a:lnTo>
                  <a:lnTo>
                    <a:pt x="31369" y="109474"/>
                  </a:lnTo>
                  <a:lnTo>
                    <a:pt x="32003" y="109220"/>
                  </a:lnTo>
                  <a:lnTo>
                    <a:pt x="33274" y="108585"/>
                  </a:lnTo>
                  <a:lnTo>
                    <a:pt x="33654" y="108077"/>
                  </a:lnTo>
                  <a:lnTo>
                    <a:pt x="34035" y="107696"/>
                  </a:lnTo>
                  <a:lnTo>
                    <a:pt x="34417" y="107188"/>
                  </a:lnTo>
                  <a:lnTo>
                    <a:pt x="34798" y="106299"/>
                  </a:lnTo>
                  <a:lnTo>
                    <a:pt x="35178" y="105537"/>
                  </a:lnTo>
                  <a:lnTo>
                    <a:pt x="36586" y="102362"/>
                  </a:lnTo>
                  <a:lnTo>
                    <a:pt x="36956" y="101473"/>
                  </a:lnTo>
                  <a:lnTo>
                    <a:pt x="37973" y="98552"/>
                  </a:lnTo>
                  <a:lnTo>
                    <a:pt x="39243" y="94107"/>
                  </a:lnTo>
                  <a:lnTo>
                    <a:pt x="40512" y="89789"/>
                  </a:lnTo>
                  <a:lnTo>
                    <a:pt x="41655" y="84328"/>
                  </a:lnTo>
                  <a:lnTo>
                    <a:pt x="42545" y="77978"/>
                  </a:lnTo>
                  <a:lnTo>
                    <a:pt x="43560" y="71628"/>
                  </a:lnTo>
                  <a:lnTo>
                    <a:pt x="44450" y="64135"/>
                  </a:lnTo>
                  <a:lnTo>
                    <a:pt x="45362" y="48762"/>
                  </a:lnTo>
                  <a:lnTo>
                    <a:pt x="45572" y="42957"/>
                  </a:lnTo>
                  <a:lnTo>
                    <a:pt x="45652" y="39735"/>
                  </a:lnTo>
                  <a:lnTo>
                    <a:pt x="45720" y="25527"/>
                  </a:lnTo>
                  <a:close/>
                </a:path>
                <a:path w="309879" h="112395">
                  <a:moveTo>
                    <a:pt x="121411" y="86487"/>
                  </a:moveTo>
                  <a:lnTo>
                    <a:pt x="120269" y="86487"/>
                  </a:lnTo>
                  <a:lnTo>
                    <a:pt x="118999" y="86868"/>
                  </a:lnTo>
                  <a:lnTo>
                    <a:pt x="116840" y="87376"/>
                  </a:lnTo>
                  <a:lnTo>
                    <a:pt x="114680" y="88011"/>
                  </a:lnTo>
                  <a:lnTo>
                    <a:pt x="112775" y="88265"/>
                  </a:lnTo>
                  <a:lnTo>
                    <a:pt x="122893" y="88265"/>
                  </a:lnTo>
                  <a:lnTo>
                    <a:pt x="122681" y="87630"/>
                  </a:lnTo>
                  <a:lnTo>
                    <a:pt x="122427" y="87122"/>
                  </a:lnTo>
                  <a:lnTo>
                    <a:pt x="122047" y="86868"/>
                  </a:lnTo>
                  <a:lnTo>
                    <a:pt x="121793" y="86614"/>
                  </a:lnTo>
                  <a:lnTo>
                    <a:pt x="121411" y="86487"/>
                  </a:lnTo>
                  <a:close/>
                </a:path>
                <a:path w="309879" h="112395">
                  <a:moveTo>
                    <a:pt x="116204" y="2540"/>
                  </a:moveTo>
                  <a:lnTo>
                    <a:pt x="3809" y="2540"/>
                  </a:lnTo>
                  <a:lnTo>
                    <a:pt x="3048" y="2794"/>
                  </a:lnTo>
                  <a:lnTo>
                    <a:pt x="0" y="17907"/>
                  </a:lnTo>
                  <a:lnTo>
                    <a:pt x="380" y="20828"/>
                  </a:lnTo>
                  <a:lnTo>
                    <a:pt x="1270" y="22733"/>
                  </a:lnTo>
                  <a:lnTo>
                    <a:pt x="2031" y="24511"/>
                  </a:lnTo>
                  <a:lnTo>
                    <a:pt x="3175" y="25527"/>
                  </a:lnTo>
                  <a:lnTo>
                    <a:pt x="116712" y="25527"/>
                  </a:lnTo>
                  <a:lnTo>
                    <a:pt x="117982" y="24511"/>
                  </a:lnTo>
                  <a:lnTo>
                    <a:pt x="118745" y="22733"/>
                  </a:lnTo>
                  <a:lnTo>
                    <a:pt x="119633" y="20828"/>
                  </a:lnTo>
                  <a:lnTo>
                    <a:pt x="120015" y="17907"/>
                  </a:lnTo>
                  <a:lnTo>
                    <a:pt x="120015" y="12065"/>
                  </a:lnTo>
                  <a:lnTo>
                    <a:pt x="116967" y="2794"/>
                  </a:lnTo>
                  <a:lnTo>
                    <a:pt x="116204" y="2540"/>
                  </a:lnTo>
                  <a:close/>
                </a:path>
                <a:path w="309879" h="112395">
                  <a:moveTo>
                    <a:pt x="159003" y="1905"/>
                  </a:moveTo>
                  <a:lnTo>
                    <a:pt x="153543" y="1905"/>
                  </a:lnTo>
                  <a:lnTo>
                    <a:pt x="149605" y="2159"/>
                  </a:lnTo>
                  <a:lnTo>
                    <a:pt x="142494" y="5715"/>
                  </a:lnTo>
                  <a:lnTo>
                    <a:pt x="142494" y="81661"/>
                  </a:lnTo>
                  <a:lnTo>
                    <a:pt x="149859" y="103251"/>
                  </a:lnTo>
                  <a:lnTo>
                    <a:pt x="152400" y="106299"/>
                  </a:lnTo>
                  <a:lnTo>
                    <a:pt x="155701" y="108458"/>
                  </a:lnTo>
                  <a:lnTo>
                    <a:pt x="159638" y="109855"/>
                  </a:lnTo>
                  <a:lnTo>
                    <a:pt x="163702" y="111379"/>
                  </a:lnTo>
                  <a:lnTo>
                    <a:pt x="168401" y="112141"/>
                  </a:lnTo>
                  <a:lnTo>
                    <a:pt x="175768" y="112141"/>
                  </a:lnTo>
                  <a:lnTo>
                    <a:pt x="177673" y="112014"/>
                  </a:lnTo>
                  <a:lnTo>
                    <a:pt x="179577" y="111760"/>
                  </a:lnTo>
                  <a:lnTo>
                    <a:pt x="181482" y="111633"/>
                  </a:lnTo>
                  <a:lnTo>
                    <a:pt x="194412" y="100330"/>
                  </a:lnTo>
                  <a:lnTo>
                    <a:pt x="194309" y="92964"/>
                  </a:lnTo>
                  <a:lnTo>
                    <a:pt x="194055" y="90297"/>
                  </a:lnTo>
                  <a:lnTo>
                    <a:pt x="193928" y="89281"/>
                  </a:lnTo>
                  <a:lnTo>
                    <a:pt x="193548" y="88519"/>
                  </a:lnTo>
                  <a:lnTo>
                    <a:pt x="193463" y="88265"/>
                  </a:lnTo>
                  <a:lnTo>
                    <a:pt x="179197" y="88265"/>
                  </a:lnTo>
                  <a:lnTo>
                    <a:pt x="177419" y="88011"/>
                  </a:lnTo>
                  <a:lnTo>
                    <a:pt x="176022" y="87249"/>
                  </a:lnTo>
                  <a:lnTo>
                    <a:pt x="174751" y="86614"/>
                  </a:lnTo>
                  <a:lnTo>
                    <a:pt x="173608" y="85471"/>
                  </a:lnTo>
                  <a:lnTo>
                    <a:pt x="172847" y="84074"/>
                  </a:lnTo>
                  <a:lnTo>
                    <a:pt x="171957" y="82804"/>
                  </a:lnTo>
                  <a:lnTo>
                    <a:pt x="171450" y="81026"/>
                  </a:lnTo>
                  <a:lnTo>
                    <a:pt x="170687" y="76708"/>
                  </a:lnTo>
                  <a:lnTo>
                    <a:pt x="170560" y="5715"/>
                  </a:lnTo>
                  <a:lnTo>
                    <a:pt x="170306" y="5080"/>
                  </a:lnTo>
                  <a:lnTo>
                    <a:pt x="163195" y="2159"/>
                  </a:lnTo>
                  <a:lnTo>
                    <a:pt x="159003" y="1905"/>
                  </a:lnTo>
                  <a:close/>
                </a:path>
                <a:path w="309879" h="112395">
                  <a:moveTo>
                    <a:pt x="191897" y="86487"/>
                  </a:moveTo>
                  <a:lnTo>
                    <a:pt x="190880" y="86487"/>
                  </a:lnTo>
                  <a:lnTo>
                    <a:pt x="190373" y="86614"/>
                  </a:lnTo>
                  <a:lnTo>
                    <a:pt x="189865" y="86868"/>
                  </a:lnTo>
                  <a:lnTo>
                    <a:pt x="189483" y="86995"/>
                  </a:lnTo>
                  <a:lnTo>
                    <a:pt x="188849" y="87249"/>
                  </a:lnTo>
                  <a:lnTo>
                    <a:pt x="188086" y="87503"/>
                  </a:lnTo>
                  <a:lnTo>
                    <a:pt x="187198" y="87757"/>
                  </a:lnTo>
                  <a:lnTo>
                    <a:pt x="186308" y="87884"/>
                  </a:lnTo>
                  <a:lnTo>
                    <a:pt x="185166" y="88138"/>
                  </a:lnTo>
                  <a:lnTo>
                    <a:pt x="184023" y="88265"/>
                  </a:lnTo>
                  <a:lnTo>
                    <a:pt x="193463" y="88265"/>
                  </a:lnTo>
                  <a:lnTo>
                    <a:pt x="193040" y="87122"/>
                  </a:lnTo>
                  <a:lnTo>
                    <a:pt x="192277" y="86614"/>
                  </a:lnTo>
                  <a:lnTo>
                    <a:pt x="191897" y="86487"/>
                  </a:lnTo>
                  <a:close/>
                </a:path>
                <a:path w="309879" h="112395">
                  <a:moveTo>
                    <a:pt x="266065" y="0"/>
                  </a:moveTo>
                  <a:lnTo>
                    <a:pt x="248030" y="0"/>
                  </a:lnTo>
                  <a:lnTo>
                    <a:pt x="240029" y="1397"/>
                  </a:lnTo>
                  <a:lnTo>
                    <a:pt x="233299" y="4191"/>
                  </a:lnTo>
                  <a:lnTo>
                    <a:pt x="226441" y="6858"/>
                  </a:lnTo>
                  <a:lnTo>
                    <a:pt x="220725" y="10795"/>
                  </a:lnTo>
                  <a:lnTo>
                    <a:pt x="216280" y="15875"/>
                  </a:lnTo>
                  <a:lnTo>
                    <a:pt x="211708" y="20828"/>
                  </a:lnTo>
                  <a:lnTo>
                    <a:pt x="208279" y="26924"/>
                  </a:lnTo>
                  <a:lnTo>
                    <a:pt x="203707" y="40894"/>
                  </a:lnTo>
                  <a:lnTo>
                    <a:pt x="202565" y="48641"/>
                  </a:lnTo>
                  <a:lnTo>
                    <a:pt x="202620" y="66294"/>
                  </a:lnTo>
                  <a:lnTo>
                    <a:pt x="219582" y="102616"/>
                  </a:lnTo>
                  <a:lnTo>
                    <a:pt x="231648" y="108585"/>
                  </a:lnTo>
                  <a:lnTo>
                    <a:pt x="238125" y="111125"/>
                  </a:lnTo>
                  <a:lnTo>
                    <a:pt x="245872" y="112268"/>
                  </a:lnTo>
                  <a:lnTo>
                    <a:pt x="263905" y="112268"/>
                  </a:lnTo>
                  <a:lnTo>
                    <a:pt x="300354" y="91440"/>
                  </a:lnTo>
                  <a:lnTo>
                    <a:pt x="301212" y="89916"/>
                  </a:lnTo>
                  <a:lnTo>
                    <a:pt x="251078" y="89916"/>
                  </a:lnTo>
                  <a:lnTo>
                    <a:pt x="247269" y="89027"/>
                  </a:lnTo>
                  <a:lnTo>
                    <a:pt x="244094" y="87376"/>
                  </a:lnTo>
                  <a:lnTo>
                    <a:pt x="241046" y="85725"/>
                  </a:lnTo>
                  <a:lnTo>
                    <a:pt x="238505" y="83312"/>
                  </a:lnTo>
                  <a:lnTo>
                    <a:pt x="236727" y="80264"/>
                  </a:lnTo>
                  <a:lnTo>
                    <a:pt x="234823" y="77216"/>
                  </a:lnTo>
                  <a:lnTo>
                    <a:pt x="233552" y="73660"/>
                  </a:lnTo>
                  <a:lnTo>
                    <a:pt x="232791" y="69469"/>
                  </a:lnTo>
                  <a:lnTo>
                    <a:pt x="231901" y="65405"/>
                  </a:lnTo>
                  <a:lnTo>
                    <a:pt x="231584" y="61595"/>
                  </a:lnTo>
                  <a:lnTo>
                    <a:pt x="231521" y="50673"/>
                  </a:lnTo>
                  <a:lnTo>
                    <a:pt x="232028" y="45974"/>
                  </a:lnTo>
                  <a:lnTo>
                    <a:pt x="251968" y="22225"/>
                  </a:lnTo>
                  <a:lnTo>
                    <a:pt x="302697" y="22225"/>
                  </a:lnTo>
                  <a:lnTo>
                    <a:pt x="300862" y="19050"/>
                  </a:lnTo>
                  <a:lnTo>
                    <a:pt x="296672" y="14351"/>
                  </a:lnTo>
                  <a:lnTo>
                    <a:pt x="292353" y="9652"/>
                  </a:lnTo>
                  <a:lnTo>
                    <a:pt x="286893" y="6096"/>
                  </a:lnTo>
                  <a:lnTo>
                    <a:pt x="273811" y="1270"/>
                  </a:lnTo>
                  <a:lnTo>
                    <a:pt x="266065" y="0"/>
                  </a:lnTo>
                  <a:close/>
                </a:path>
                <a:path w="309879" h="112395">
                  <a:moveTo>
                    <a:pt x="302697" y="22225"/>
                  </a:moveTo>
                  <a:lnTo>
                    <a:pt x="260857" y="22225"/>
                  </a:lnTo>
                  <a:lnTo>
                    <a:pt x="264795" y="23114"/>
                  </a:lnTo>
                  <a:lnTo>
                    <a:pt x="267843" y="24765"/>
                  </a:lnTo>
                  <a:lnTo>
                    <a:pt x="270891" y="26543"/>
                  </a:lnTo>
                  <a:lnTo>
                    <a:pt x="273430" y="28956"/>
                  </a:lnTo>
                  <a:lnTo>
                    <a:pt x="275208" y="32004"/>
                  </a:lnTo>
                  <a:lnTo>
                    <a:pt x="277113" y="35052"/>
                  </a:lnTo>
                  <a:lnTo>
                    <a:pt x="278510" y="38608"/>
                  </a:lnTo>
                  <a:lnTo>
                    <a:pt x="280034" y="46863"/>
                  </a:lnTo>
                  <a:lnTo>
                    <a:pt x="280352" y="50673"/>
                  </a:lnTo>
                  <a:lnTo>
                    <a:pt x="280416" y="61595"/>
                  </a:lnTo>
                  <a:lnTo>
                    <a:pt x="279907" y="66294"/>
                  </a:lnTo>
                  <a:lnTo>
                    <a:pt x="278892" y="70358"/>
                  </a:lnTo>
                  <a:lnTo>
                    <a:pt x="278002" y="74549"/>
                  </a:lnTo>
                  <a:lnTo>
                    <a:pt x="276478" y="78105"/>
                  </a:lnTo>
                  <a:lnTo>
                    <a:pt x="274447" y="80899"/>
                  </a:lnTo>
                  <a:lnTo>
                    <a:pt x="272415" y="83820"/>
                  </a:lnTo>
                  <a:lnTo>
                    <a:pt x="269875" y="86106"/>
                  </a:lnTo>
                  <a:lnTo>
                    <a:pt x="266826" y="87630"/>
                  </a:lnTo>
                  <a:lnTo>
                    <a:pt x="263651" y="89154"/>
                  </a:lnTo>
                  <a:lnTo>
                    <a:pt x="259969" y="89916"/>
                  </a:lnTo>
                  <a:lnTo>
                    <a:pt x="301212" y="89916"/>
                  </a:lnTo>
                  <a:lnTo>
                    <a:pt x="303783" y="85344"/>
                  </a:lnTo>
                  <a:lnTo>
                    <a:pt x="306026" y="78105"/>
                  </a:lnTo>
                  <a:lnTo>
                    <a:pt x="308228" y="71374"/>
                  </a:lnTo>
                  <a:lnTo>
                    <a:pt x="309372" y="63627"/>
                  </a:lnTo>
                  <a:lnTo>
                    <a:pt x="309316" y="45974"/>
                  </a:lnTo>
                  <a:lnTo>
                    <a:pt x="308228" y="38481"/>
                  </a:lnTo>
                  <a:lnTo>
                    <a:pt x="304165" y="24765"/>
                  </a:lnTo>
                  <a:lnTo>
                    <a:pt x="302697" y="22225"/>
                  </a:lnTo>
                  <a:close/>
                </a:path>
              </a:pathLst>
            </a:custGeom>
            <a:solidFill>
              <a:srgbClr val="6D747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7" name="object 137"/>
            <p:cNvSpPr/>
            <p:nvPr/>
          </p:nvSpPr>
          <p:spPr>
            <a:xfrm>
              <a:off x="7592822" y="4893564"/>
              <a:ext cx="908811" cy="164084"/>
            </a:xfrm>
            <a:prstGeom prst="rect">
              <a:avLst/>
            </a:prstGeom>
            <a:blipFill>
              <a:blip r:embed="rId9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8" name="object 138"/>
            <p:cNvSpPr/>
            <p:nvPr/>
          </p:nvSpPr>
          <p:spPr>
            <a:xfrm>
              <a:off x="256006" y="5221097"/>
              <a:ext cx="57150" cy="56515"/>
            </a:xfrm>
            <a:custGeom>
              <a:avLst/>
              <a:gdLst/>
              <a:ahLst/>
              <a:cxnLst/>
              <a:rect l="l" t="t" r="r" b="b"/>
              <a:pathLst>
                <a:path w="57150" h="56514">
                  <a:moveTo>
                    <a:pt x="36055" y="0"/>
                  </a:moveTo>
                  <a:lnTo>
                    <a:pt x="20510" y="0"/>
                  </a:lnTo>
                  <a:lnTo>
                    <a:pt x="13868" y="2666"/>
                  </a:lnTo>
                  <a:lnTo>
                    <a:pt x="2781" y="13715"/>
                  </a:lnTo>
                  <a:lnTo>
                    <a:pt x="0" y="20446"/>
                  </a:lnTo>
                  <a:lnTo>
                    <a:pt x="0" y="36067"/>
                  </a:lnTo>
                  <a:lnTo>
                    <a:pt x="2781" y="42671"/>
                  </a:lnTo>
                  <a:lnTo>
                    <a:pt x="13868" y="53847"/>
                  </a:lnTo>
                  <a:lnTo>
                    <a:pt x="20510" y="56514"/>
                  </a:lnTo>
                  <a:lnTo>
                    <a:pt x="36055" y="56514"/>
                  </a:lnTo>
                  <a:lnTo>
                    <a:pt x="42735" y="53847"/>
                  </a:lnTo>
                  <a:lnTo>
                    <a:pt x="53822" y="42671"/>
                  </a:lnTo>
                  <a:lnTo>
                    <a:pt x="56591" y="36067"/>
                  </a:lnTo>
                  <a:lnTo>
                    <a:pt x="56591" y="20446"/>
                  </a:lnTo>
                  <a:lnTo>
                    <a:pt x="53822" y="13715"/>
                  </a:lnTo>
                  <a:lnTo>
                    <a:pt x="42735" y="2666"/>
                  </a:lnTo>
                  <a:close/>
                </a:path>
              </a:pathLst>
            </a:custGeom>
            <a:solidFill>
              <a:srgbClr val="6D747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9" name="object 139"/>
            <p:cNvSpPr/>
            <p:nvPr/>
          </p:nvSpPr>
          <p:spPr>
            <a:xfrm>
              <a:off x="590892" y="5182488"/>
              <a:ext cx="2359444" cy="149479"/>
            </a:xfrm>
            <a:prstGeom prst="rect">
              <a:avLst/>
            </a:prstGeom>
            <a:blipFill>
              <a:blip r:embed="rId9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0" name="object 140"/>
            <p:cNvSpPr/>
            <p:nvPr/>
          </p:nvSpPr>
          <p:spPr>
            <a:xfrm>
              <a:off x="3093593" y="5185029"/>
              <a:ext cx="224662" cy="146938"/>
            </a:xfrm>
            <a:prstGeom prst="rect">
              <a:avLst/>
            </a:prstGeom>
            <a:blipFill>
              <a:blip r:embed="rId9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1" name="object 141"/>
            <p:cNvSpPr/>
            <p:nvPr/>
          </p:nvSpPr>
          <p:spPr>
            <a:xfrm>
              <a:off x="3404361" y="5167884"/>
              <a:ext cx="352805" cy="164084"/>
            </a:xfrm>
            <a:prstGeom prst="rect">
              <a:avLst/>
            </a:prstGeom>
            <a:blipFill>
              <a:blip r:embed="rId9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2" name="object 142"/>
            <p:cNvSpPr/>
            <p:nvPr/>
          </p:nvSpPr>
          <p:spPr>
            <a:xfrm>
              <a:off x="3844010" y="5219700"/>
              <a:ext cx="295275" cy="112395"/>
            </a:xfrm>
            <a:custGeom>
              <a:avLst/>
              <a:gdLst/>
              <a:ahLst/>
              <a:cxnLst/>
              <a:rect l="l" t="t" r="r" b="b"/>
              <a:pathLst>
                <a:path w="295275" h="112395">
                  <a:moveTo>
                    <a:pt x="16662" y="1905"/>
                  </a:moveTo>
                  <a:lnTo>
                    <a:pt x="11201" y="1905"/>
                  </a:lnTo>
                  <a:lnTo>
                    <a:pt x="8915" y="2031"/>
                  </a:lnTo>
                  <a:lnTo>
                    <a:pt x="0" y="106934"/>
                  </a:lnTo>
                  <a:lnTo>
                    <a:pt x="152" y="107315"/>
                  </a:lnTo>
                  <a:lnTo>
                    <a:pt x="7137" y="110109"/>
                  </a:lnTo>
                  <a:lnTo>
                    <a:pt x="8915" y="110362"/>
                  </a:lnTo>
                  <a:lnTo>
                    <a:pt x="18948" y="110362"/>
                  </a:lnTo>
                  <a:lnTo>
                    <a:pt x="20726" y="110109"/>
                  </a:lnTo>
                  <a:lnTo>
                    <a:pt x="22504" y="109981"/>
                  </a:lnTo>
                  <a:lnTo>
                    <a:pt x="27965" y="57150"/>
                  </a:lnTo>
                  <a:lnTo>
                    <a:pt x="60501" y="57150"/>
                  </a:lnTo>
                  <a:lnTo>
                    <a:pt x="56159" y="50927"/>
                  </a:lnTo>
                  <a:lnTo>
                    <a:pt x="56475" y="50546"/>
                  </a:lnTo>
                  <a:lnTo>
                    <a:pt x="27965" y="50546"/>
                  </a:lnTo>
                  <a:lnTo>
                    <a:pt x="27914" y="5461"/>
                  </a:lnTo>
                  <a:lnTo>
                    <a:pt x="18948" y="2031"/>
                  </a:lnTo>
                  <a:lnTo>
                    <a:pt x="16662" y="1905"/>
                  </a:lnTo>
                  <a:close/>
                </a:path>
                <a:path w="295275" h="112395">
                  <a:moveTo>
                    <a:pt x="60501" y="57150"/>
                  </a:moveTo>
                  <a:lnTo>
                    <a:pt x="27965" y="57150"/>
                  </a:lnTo>
                  <a:lnTo>
                    <a:pt x="60731" y="105663"/>
                  </a:lnTo>
                  <a:lnTo>
                    <a:pt x="61112" y="106553"/>
                  </a:lnTo>
                  <a:lnTo>
                    <a:pt x="61747" y="107315"/>
                  </a:lnTo>
                  <a:lnTo>
                    <a:pt x="62382" y="107950"/>
                  </a:lnTo>
                  <a:lnTo>
                    <a:pt x="62890" y="108584"/>
                  </a:lnTo>
                  <a:lnTo>
                    <a:pt x="63906" y="109093"/>
                  </a:lnTo>
                  <a:lnTo>
                    <a:pt x="65049" y="109474"/>
                  </a:lnTo>
                  <a:lnTo>
                    <a:pt x="66192" y="109728"/>
                  </a:lnTo>
                  <a:lnTo>
                    <a:pt x="67716" y="110109"/>
                  </a:lnTo>
                  <a:lnTo>
                    <a:pt x="71399" y="110362"/>
                  </a:lnTo>
                  <a:lnTo>
                    <a:pt x="82194" y="110362"/>
                  </a:lnTo>
                  <a:lnTo>
                    <a:pt x="86131" y="110109"/>
                  </a:lnTo>
                  <a:lnTo>
                    <a:pt x="87655" y="109728"/>
                  </a:lnTo>
                  <a:lnTo>
                    <a:pt x="88798" y="109474"/>
                  </a:lnTo>
                  <a:lnTo>
                    <a:pt x="89941" y="109093"/>
                  </a:lnTo>
                  <a:lnTo>
                    <a:pt x="90703" y="108584"/>
                  </a:lnTo>
                  <a:lnTo>
                    <a:pt x="91719" y="107568"/>
                  </a:lnTo>
                  <a:lnTo>
                    <a:pt x="91973" y="106934"/>
                  </a:lnTo>
                  <a:lnTo>
                    <a:pt x="91846" y="104647"/>
                  </a:lnTo>
                  <a:lnTo>
                    <a:pt x="91719" y="104140"/>
                  </a:lnTo>
                  <a:lnTo>
                    <a:pt x="91465" y="103505"/>
                  </a:lnTo>
                  <a:lnTo>
                    <a:pt x="91211" y="102743"/>
                  </a:lnTo>
                  <a:lnTo>
                    <a:pt x="90576" y="101218"/>
                  </a:lnTo>
                  <a:lnTo>
                    <a:pt x="90068" y="100330"/>
                  </a:lnTo>
                  <a:lnTo>
                    <a:pt x="89687" y="99440"/>
                  </a:lnTo>
                  <a:lnTo>
                    <a:pt x="88417" y="97155"/>
                  </a:lnTo>
                  <a:lnTo>
                    <a:pt x="60501" y="57150"/>
                  </a:lnTo>
                  <a:close/>
                </a:path>
                <a:path w="295275" h="112395">
                  <a:moveTo>
                    <a:pt x="77241" y="1905"/>
                  </a:moveTo>
                  <a:lnTo>
                    <a:pt x="71653" y="1905"/>
                  </a:lnTo>
                  <a:lnTo>
                    <a:pt x="69367" y="2031"/>
                  </a:lnTo>
                  <a:lnTo>
                    <a:pt x="67589" y="2158"/>
                  </a:lnTo>
                  <a:lnTo>
                    <a:pt x="65938" y="2412"/>
                  </a:lnTo>
                  <a:lnTo>
                    <a:pt x="64541" y="2667"/>
                  </a:lnTo>
                  <a:lnTo>
                    <a:pt x="63398" y="3048"/>
                  </a:lnTo>
                  <a:lnTo>
                    <a:pt x="62255" y="3301"/>
                  </a:lnTo>
                  <a:lnTo>
                    <a:pt x="61366" y="3810"/>
                  </a:lnTo>
                  <a:lnTo>
                    <a:pt x="60096" y="5080"/>
                  </a:lnTo>
                  <a:lnTo>
                    <a:pt x="59588" y="5842"/>
                  </a:lnTo>
                  <a:lnTo>
                    <a:pt x="59080" y="6731"/>
                  </a:lnTo>
                  <a:lnTo>
                    <a:pt x="27965" y="50546"/>
                  </a:lnTo>
                  <a:lnTo>
                    <a:pt x="56475" y="50546"/>
                  </a:lnTo>
                  <a:lnTo>
                    <a:pt x="84734" y="16509"/>
                  </a:lnTo>
                  <a:lnTo>
                    <a:pt x="86258" y="14224"/>
                  </a:lnTo>
                  <a:lnTo>
                    <a:pt x="86766" y="13208"/>
                  </a:lnTo>
                  <a:lnTo>
                    <a:pt x="87401" y="12192"/>
                  </a:lnTo>
                  <a:lnTo>
                    <a:pt x="87909" y="11302"/>
                  </a:lnTo>
                  <a:lnTo>
                    <a:pt x="88163" y="10413"/>
                  </a:lnTo>
                  <a:lnTo>
                    <a:pt x="88544" y="9651"/>
                  </a:lnTo>
                  <a:lnTo>
                    <a:pt x="88798" y="8889"/>
                  </a:lnTo>
                  <a:lnTo>
                    <a:pt x="89052" y="7493"/>
                  </a:lnTo>
                  <a:lnTo>
                    <a:pt x="89052" y="5461"/>
                  </a:lnTo>
                  <a:lnTo>
                    <a:pt x="86004" y="3048"/>
                  </a:lnTo>
                  <a:lnTo>
                    <a:pt x="84861" y="2667"/>
                  </a:lnTo>
                  <a:lnTo>
                    <a:pt x="83337" y="2412"/>
                  </a:lnTo>
                  <a:lnTo>
                    <a:pt x="81432" y="2158"/>
                  </a:lnTo>
                  <a:lnTo>
                    <a:pt x="79654" y="2031"/>
                  </a:lnTo>
                  <a:lnTo>
                    <a:pt x="77241" y="1905"/>
                  </a:lnTo>
                  <a:close/>
                </a:path>
                <a:path w="295275" h="112395">
                  <a:moveTo>
                    <a:pt x="157251" y="0"/>
                  </a:moveTo>
                  <a:lnTo>
                    <a:pt x="144805" y="0"/>
                  </a:lnTo>
                  <a:lnTo>
                    <a:pt x="137947" y="1397"/>
                  </a:lnTo>
                  <a:lnTo>
                    <a:pt x="107213" y="33528"/>
                  </a:lnTo>
                  <a:lnTo>
                    <a:pt x="104038" y="48387"/>
                  </a:lnTo>
                  <a:lnTo>
                    <a:pt x="104068" y="65531"/>
                  </a:lnTo>
                  <a:lnTo>
                    <a:pt x="118897" y="101981"/>
                  </a:lnTo>
                  <a:lnTo>
                    <a:pt x="141630" y="112268"/>
                  </a:lnTo>
                  <a:lnTo>
                    <a:pt x="153314" y="112268"/>
                  </a:lnTo>
                  <a:lnTo>
                    <a:pt x="183667" y="93725"/>
                  </a:lnTo>
                  <a:lnTo>
                    <a:pt x="227078" y="93725"/>
                  </a:lnTo>
                  <a:lnTo>
                    <a:pt x="226847" y="91186"/>
                  </a:lnTo>
                  <a:lnTo>
                    <a:pt x="226720" y="90169"/>
                  </a:lnTo>
                  <a:lnTo>
                    <a:pt x="149377" y="90043"/>
                  </a:lnTo>
                  <a:lnTo>
                    <a:pt x="146075" y="89027"/>
                  </a:lnTo>
                  <a:lnTo>
                    <a:pt x="132904" y="60959"/>
                  </a:lnTo>
                  <a:lnTo>
                    <a:pt x="132971" y="50165"/>
                  </a:lnTo>
                  <a:lnTo>
                    <a:pt x="137947" y="32512"/>
                  </a:lnTo>
                  <a:lnTo>
                    <a:pt x="139598" y="29337"/>
                  </a:lnTo>
                  <a:lnTo>
                    <a:pt x="141884" y="26924"/>
                  </a:lnTo>
                  <a:lnTo>
                    <a:pt x="144551" y="25146"/>
                  </a:lnTo>
                  <a:lnTo>
                    <a:pt x="147345" y="23240"/>
                  </a:lnTo>
                  <a:lnTo>
                    <a:pt x="150647" y="22352"/>
                  </a:lnTo>
                  <a:lnTo>
                    <a:pt x="187239" y="22352"/>
                  </a:lnTo>
                  <a:lnTo>
                    <a:pt x="186334" y="19938"/>
                  </a:lnTo>
                  <a:lnTo>
                    <a:pt x="184048" y="16383"/>
                  </a:lnTo>
                  <a:lnTo>
                    <a:pt x="181889" y="12827"/>
                  </a:lnTo>
                  <a:lnTo>
                    <a:pt x="179222" y="9906"/>
                  </a:lnTo>
                  <a:lnTo>
                    <a:pt x="161442" y="635"/>
                  </a:lnTo>
                  <a:lnTo>
                    <a:pt x="157251" y="0"/>
                  </a:lnTo>
                  <a:close/>
                </a:path>
                <a:path w="295275" h="112395">
                  <a:moveTo>
                    <a:pt x="227078" y="93725"/>
                  </a:moveTo>
                  <a:lnTo>
                    <a:pt x="183667" y="93725"/>
                  </a:lnTo>
                  <a:lnTo>
                    <a:pt x="184556" y="97409"/>
                  </a:lnTo>
                  <a:lnTo>
                    <a:pt x="185699" y="100330"/>
                  </a:lnTo>
                  <a:lnTo>
                    <a:pt x="187223" y="102615"/>
                  </a:lnTo>
                  <a:lnTo>
                    <a:pt x="188620" y="105028"/>
                  </a:lnTo>
                  <a:lnTo>
                    <a:pt x="190525" y="106934"/>
                  </a:lnTo>
                  <a:lnTo>
                    <a:pt x="194843" y="109728"/>
                  </a:lnTo>
                  <a:lnTo>
                    <a:pt x="197256" y="110743"/>
                  </a:lnTo>
                  <a:lnTo>
                    <a:pt x="200050" y="111252"/>
                  </a:lnTo>
                  <a:lnTo>
                    <a:pt x="202717" y="111887"/>
                  </a:lnTo>
                  <a:lnTo>
                    <a:pt x="205765" y="112268"/>
                  </a:lnTo>
                  <a:lnTo>
                    <a:pt x="210845" y="112268"/>
                  </a:lnTo>
                  <a:lnTo>
                    <a:pt x="212623" y="112140"/>
                  </a:lnTo>
                  <a:lnTo>
                    <a:pt x="214274" y="111887"/>
                  </a:lnTo>
                  <a:lnTo>
                    <a:pt x="215925" y="111759"/>
                  </a:lnTo>
                  <a:lnTo>
                    <a:pt x="219100" y="111252"/>
                  </a:lnTo>
                  <a:lnTo>
                    <a:pt x="220624" y="110871"/>
                  </a:lnTo>
                  <a:lnTo>
                    <a:pt x="221894" y="110616"/>
                  </a:lnTo>
                  <a:lnTo>
                    <a:pt x="226593" y="105537"/>
                  </a:lnTo>
                  <a:lnTo>
                    <a:pt x="226974" y="104012"/>
                  </a:lnTo>
                  <a:lnTo>
                    <a:pt x="227078" y="93725"/>
                  </a:lnTo>
                  <a:close/>
                </a:path>
                <a:path w="295275" h="112395">
                  <a:moveTo>
                    <a:pt x="187239" y="22352"/>
                  </a:moveTo>
                  <a:lnTo>
                    <a:pt x="157378" y="22352"/>
                  </a:lnTo>
                  <a:lnTo>
                    <a:pt x="160045" y="22987"/>
                  </a:lnTo>
                  <a:lnTo>
                    <a:pt x="162712" y="24256"/>
                  </a:lnTo>
                  <a:lnTo>
                    <a:pt x="165252" y="25653"/>
                  </a:lnTo>
                  <a:lnTo>
                    <a:pt x="167538" y="27686"/>
                  </a:lnTo>
                  <a:lnTo>
                    <a:pt x="169443" y="30353"/>
                  </a:lnTo>
                  <a:lnTo>
                    <a:pt x="171475" y="33146"/>
                  </a:lnTo>
                  <a:lnTo>
                    <a:pt x="172999" y="36575"/>
                  </a:lnTo>
                  <a:lnTo>
                    <a:pt x="174142" y="40893"/>
                  </a:lnTo>
                  <a:lnTo>
                    <a:pt x="175285" y="45084"/>
                  </a:lnTo>
                  <a:lnTo>
                    <a:pt x="175793" y="50165"/>
                  </a:lnTo>
                  <a:lnTo>
                    <a:pt x="175793" y="60959"/>
                  </a:lnTo>
                  <a:lnTo>
                    <a:pt x="175285" y="65531"/>
                  </a:lnTo>
                  <a:lnTo>
                    <a:pt x="174269" y="69596"/>
                  </a:lnTo>
                  <a:lnTo>
                    <a:pt x="173253" y="73787"/>
                  </a:lnTo>
                  <a:lnTo>
                    <a:pt x="171856" y="77343"/>
                  </a:lnTo>
                  <a:lnTo>
                    <a:pt x="169951" y="80390"/>
                  </a:lnTo>
                  <a:lnTo>
                    <a:pt x="168173" y="83312"/>
                  </a:lnTo>
                  <a:lnTo>
                    <a:pt x="165760" y="85725"/>
                  </a:lnTo>
                  <a:lnTo>
                    <a:pt x="162966" y="87375"/>
                  </a:lnTo>
                  <a:lnTo>
                    <a:pt x="160172" y="89153"/>
                  </a:lnTo>
                  <a:lnTo>
                    <a:pt x="156997" y="90043"/>
                  </a:lnTo>
                  <a:lnTo>
                    <a:pt x="226684" y="90043"/>
                  </a:lnTo>
                  <a:lnTo>
                    <a:pt x="226424" y="89153"/>
                  </a:lnTo>
                  <a:lnTo>
                    <a:pt x="213004" y="89153"/>
                  </a:lnTo>
                  <a:lnTo>
                    <a:pt x="211861" y="88900"/>
                  </a:lnTo>
                  <a:lnTo>
                    <a:pt x="210591" y="88391"/>
                  </a:lnTo>
                  <a:lnTo>
                    <a:pt x="209448" y="87756"/>
                  </a:lnTo>
                  <a:lnTo>
                    <a:pt x="208305" y="86740"/>
                  </a:lnTo>
                  <a:lnTo>
                    <a:pt x="207416" y="85090"/>
                  </a:lnTo>
                  <a:lnTo>
                    <a:pt x="206400" y="83438"/>
                  </a:lnTo>
                  <a:lnTo>
                    <a:pt x="205638" y="81153"/>
                  </a:lnTo>
                  <a:lnTo>
                    <a:pt x="205130" y="78359"/>
                  </a:lnTo>
                  <a:lnTo>
                    <a:pt x="204495" y="75437"/>
                  </a:lnTo>
                  <a:lnTo>
                    <a:pt x="204241" y="71628"/>
                  </a:lnTo>
                  <a:lnTo>
                    <a:pt x="204114" y="67056"/>
                  </a:lnTo>
                  <a:lnTo>
                    <a:pt x="205384" y="63753"/>
                  </a:lnTo>
                  <a:lnTo>
                    <a:pt x="206654" y="60325"/>
                  </a:lnTo>
                  <a:lnTo>
                    <a:pt x="207924" y="56515"/>
                  </a:lnTo>
                  <a:lnTo>
                    <a:pt x="209067" y="52705"/>
                  </a:lnTo>
                  <a:lnTo>
                    <a:pt x="211353" y="44831"/>
                  </a:lnTo>
                  <a:lnTo>
                    <a:pt x="212402" y="40640"/>
                  </a:lnTo>
                  <a:lnTo>
                    <a:pt x="214487" y="32512"/>
                  </a:lnTo>
                  <a:lnTo>
                    <a:pt x="215366" y="28575"/>
                  </a:lnTo>
                  <a:lnTo>
                    <a:pt x="188874" y="28575"/>
                  </a:lnTo>
                  <a:lnTo>
                    <a:pt x="187858" y="24003"/>
                  </a:lnTo>
                  <a:lnTo>
                    <a:pt x="187239" y="22352"/>
                  </a:lnTo>
                  <a:close/>
                </a:path>
                <a:path w="295275" h="112395">
                  <a:moveTo>
                    <a:pt x="224942" y="87249"/>
                  </a:moveTo>
                  <a:lnTo>
                    <a:pt x="223926" y="87249"/>
                  </a:lnTo>
                  <a:lnTo>
                    <a:pt x="223418" y="87375"/>
                  </a:lnTo>
                  <a:lnTo>
                    <a:pt x="222783" y="87503"/>
                  </a:lnTo>
                  <a:lnTo>
                    <a:pt x="222148" y="87756"/>
                  </a:lnTo>
                  <a:lnTo>
                    <a:pt x="221386" y="88011"/>
                  </a:lnTo>
                  <a:lnTo>
                    <a:pt x="220497" y="88265"/>
                  </a:lnTo>
                  <a:lnTo>
                    <a:pt x="219735" y="88391"/>
                  </a:lnTo>
                  <a:lnTo>
                    <a:pt x="218846" y="88646"/>
                  </a:lnTo>
                  <a:lnTo>
                    <a:pt x="217703" y="88900"/>
                  </a:lnTo>
                  <a:lnTo>
                    <a:pt x="216687" y="89153"/>
                  </a:lnTo>
                  <a:lnTo>
                    <a:pt x="226424" y="89153"/>
                  </a:lnTo>
                  <a:lnTo>
                    <a:pt x="225958" y="87884"/>
                  </a:lnTo>
                  <a:lnTo>
                    <a:pt x="225577" y="87630"/>
                  </a:lnTo>
                  <a:lnTo>
                    <a:pt x="225323" y="87375"/>
                  </a:lnTo>
                  <a:lnTo>
                    <a:pt x="224942" y="87249"/>
                  </a:lnTo>
                  <a:close/>
                </a:path>
                <a:path w="295275" h="112395">
                  <a:moveTo>
                    <a:pt x="208051" y="1905"/>
                  </a:moveTo>
                  <a:lnTo>
                    <a:pt x="203352" y="1905"/>
                  </a:lnTo>
                  <a:lnTo>
                    <a:pt x="201701" y="2031"/>
                  </a:lnTo>
                  <a:lnTo>
                    <a:pt x="200304" y="2031"/>
                  </a:lnTo>
                  <a:lnTo>
                    <a:pt x="198907" y="2158"/>
                  </a:lnTo>
                  <a:lnTo>
                    <a:pt x="197764" y="2412"/>
                  </a:lnTo>
                  <a:lnTo>
                    <a:pt x="195986" y="2667"/>
                  </a:lnTo>
                  <a:lnTo>
                    <a:pt x="192938" y="6095"/>
                  </a:lnTo>
                  <a:lnTo>
                    <a:pt x="192684" y="7238"/>
                  </a:lnTo>
                  <a:lnTo>
                    <a:pt x="192557" y="8762"/>
                  </a:lnTo>
                  <a:lnTo>
                    <a:pt x="192022" y="12827"/>
                  </a:lnTo>
                  <a:lnTo>
                    <a:pt x="191519" y="15240"/>
                  </a:lnTo>
                  <a:lnTo>
                    <a:pt x="190525" y="20955"/>
                  </a:lnTo>
                  <a:lnTo>
                    <a:pt x="188874" y="28575"/>
                  </a:lnTo>
                  <a:lnTo>
                    <a:pt x="215366" y="28575"/>
                  </a:lnTo>
                  <a:lnTo>
                    <a:pt x="217322" y="18287"/>
                  </a:lnTo>
                  <a:lnTo>
                    <a:pt x="217848" y="15112"/>
                  </a:lnTo>
                  <a:lnTo>
                    <a:pt x="218592" y="9779"/>
                  </a:lnTo>
                  <a:lnTo>
                    <a:pt x="218592" y="4825"/>
                  </a:lnTo>
                  <a:lnTo>
                    <a:pt x="218211" y="4318"/>
                  </a:lnTo>
                  <a:lnTo>
                    <a:pt x="217703" y="3810"/>
                  </a:lnTo>
                  <a:lnTo>
                    <a:pt x="217068" y="3301"/>
                  </a:lnTo>
                  <a:lnTo>
                    <a:pt x="216052" y="3048"/>
                  </a:lnTo>
                  <a:lnTo>
                    <a:pt x="215163" y="2667"/>
                  </a:lnTo>
                  <a:lnTo>
                    <a:pt x="213766" y="2412"/>
                  </a:lnTo>
                  <a:lnTo>
                    <a:pt x="211988" y="2158"/>
                  </a:lnTo>
                  <a:lnTo>
                    <a:pt x="208051" y="1905"/>
                  </a:lnTo>
                  <a:close/>
                </a:path>
                <a:path w="295275" h="112395">
                  <a:moveTo>
                    <a:pt x="259613" y="1905"/>
                  </a:moveTo>
                  <a:lnTo>
                    <a:pt x="254152" y="1905"/>
                  </a:lnTo>
                  <a:lnTo>
                    <a:pt x="250215" y="2158"/>
                  </a:lnTo>
                  <a:lnTo>
                    <a:pt x="243103" y="5714"/>
                  </a:lnTo>
                  <a:lnTo>
                    <a:pt x="243103" y="81661"/>
                  </a:lnTo>
                  <a:lnTo>
                    <a:pt x="250469" y="103250"/>
                  </a:lnTo>
                  <a:lnTo>
                    <a:pt x="253009" y="106299"/>
                  </a:lnTo>
                  <a:lnTo>
                    <a:pt x="256311" y="108458"/>
                  </a:lnTo>
                  <a:lnTo>
                    <a:pt x="260248" y="109855"/>
                  </a:lnTo>
                  <a:lnTo>
                    <a:pt x="264312" y="111378"/>
                  </a:lnTo>
                  <a:lnTo>
                    <a:pt x="269011" y="112140"/>
                  </a:lnTo>
                  <a:lnTo>
                    <a:pt x="276377" y="112140"/>
                  </a:lnTo>
                  <a:lnTo>
                    <a:pt x="278282" y="112013"/>
                  </a:lnTo>
                  <a:lnTo>
                    <a:pt x="280187" y="111759"/>
                  </a:lnTo>
                  <a:lnTo>
                    <a:pt x="282092" y="111633"/>
                  </a:lnTo>
                  <a:lnTo>
                    <a:pt x="295046" y="94615"/>
                  </a:lnTo>
                  <a:lnTo>
                    <a:pt x="294665" y="90297"/>
                  </a:lnTo>
                  <a:lnTo>
                    <a:pt x="294538" y="89281"/>
                  </a:lnTo>
                  <a:lnTo>
                    <a:pt x="294157" y="88518"/>
                  </a:lnTo>
                  <a:lnTo>
                    <a:pt x="294072" y="88265"/>
                  </a:lnTo>
                  <a:lnTo>
                    <a:pt x="279806" y="88265"/>
                  </a:lnTo>
                  <a:lnTo>
                    <a:pt x="278028" y="88011"/>
                  </a:lnTo>
                  <a:lnTo>
                    <a:pt x="276631" y="87249"/>
                  </a:lnTo>
                  <a:lnTo>
                    <a:pt x="275361" y="86613"/>
                  </a:lnTo>
                  <a:lnTo>
                    <a:pt x="274218" y="85471"/>
                  </a:lnTo>
                  <a:lnTo>
                    <a:pt x="273456" y="84074"/>
                  </a:lnTo>
                  <a:lnTo>
                    <a:pt x="272567" y="82803"/>
                  </a:lnTo>
                  <a:lnTo>
                    <a:pt x="272059" y="81025"/>
                  </a:lnTo>
                  <a:lnTo>
                    <a:pt x="271297" y="76708"/>
                  </a:lnTo>
                  <a:lnTo>
                    <a:pt x="271170" y="74294"/>
                  </a:lnTo>
                  <a:lnTo>
                    <a:pt x="271170" y="5714"/>
                  </a:lnTo>
                  <a:lnTo>
                    <a:pt x="270916" y="5080"/>
                  </a:lnTo>
                  <a:lnTo>
                    <a:pt x="263804" y="2158"/>
                  </a:lnTo>
                  <a:lnTo>
                    <a:pt x="259613" y="1905"/>
                  </a:lnTo>
                  <a:close/>
                </a:path>
                <a:path w="295275" h="112395">
                  <a:moveTo>
                    <a:pt x="292506" y="86487"/>
                  </a:moveTo>
                  <a:lnTo>
                    <a:pt x="291490" y="86487"/>
                  </a:lnTo>
                  <a:lnTo>
                    <a:pt x="290982" y="86613"/>
                  </a:lnTo>
                  <a:lnTo>
                    <a:pt x="290474" y="86868"/>
                  </a:lnTo>
                  <a:lnTo>
                    <a:pt x="290093" y="86994"/>
                  </a:lnTo>
                  <a:lnTo>
                    <a:pt x="289458" y="87249"/>
                  </a:lnTo>
                  <a:lnTo>
                    <a:pt x="288696" y="87503"/>
                  </a:lnTo>
                  <a:lnTo>
                    <a:pt x="287807" y="87756"/>
                  </a:lnTo>
                  <a:lnTo>
                    <a:pt x="286918" y="87884"/>
                  </a:lnTo>
                  <a:lnTo>
                    <a:pt x="285775" y="88137"/>
                  </a:lnTo>
                  <a:lnTo>
                    <a:pt x="284632" y="88265"/>
                  </a:lnTo>
                  <a:lnTo>
                    <a:pt x="294072" y="88265"/>
                  </a:lnTo>
                  <a:lnTo>
                    <a:pt x="293649" y="87122"/>
                  </a:lnTo>
                  <a:lnTo>
                    <a:pt x="292887" y="86613"/>
                  </a:lnTo>
                  <a:lnTo>
                    <a:pt x="292506" y="86487"/>
                  </a:lnTo>
                  <a:close/>
                </a:path>
              </a:pathLst>
            </a:custGeom>
            <a:solidFill>
              <a:srgbClr val="6D747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3" name="object 143"/>
            <p:cNvSpPr/>
            <p:nvPr/>
          </p:nvSpPr>
          <p:spPr>
            <a:xfrm>
              <a:off x="4211065" y="5167884"/>
              <a:ext cx="551307" cy="164084"/>
            </a:xfrm>
            <a:prstGeom prst="rect">
              <a:avLst/>
            </a:prstGeom>
            <a:blipFill>
              <a:blip r:embed="rId9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4" name="object 144"/>
            <p:cNvSpPr/>
            <p:nvPr/>
          </p:nvSpPr>
          <p:spPr>
            <a:xfrm>
              <a:off x="4848479" y="5167884"/>
              <a:ext cx="1666494" cy="202057"/>
            </a:xfrm>
            <a:prstGeom prst="rect">
              <a:avLst/>
            </a:prstGeom>
            <a:blipFill>
              <a:blip r:embed="rId9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5" name="object 145"/>
            <p:cNvSpPr/>
            <p:nvPr/>
          </p:nvSpPr>
          <p:spPr>
            <a:xfrm>
              <a:off x="6588506" y="5219700"/>
              <a:ext cx="202946" cy="112268"/>
            </a:xfrm>
            <a:prstGeom prst="rect">
              <a:avLst/>
            </a:prstGeom>
            <a:blipFill>
              <a:blip r:embed="rId9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6" name="object 146"/>
            <p:cNvSpPr/>
            <p:nvPr/>
          </p:nvSpPr>
          <p:spPr>
            <a:xfrm>
              <a:off x="6880664" y="5182488"/>
              <a:ext cx="324485" cy="149860"/>
            </a:xfrm>
            <a:custGeom>
              <a:avLst/>
              <a:gdLst/>
              <a:ahLst/>
              <a:cxnLst/>
              <a:rect l="l" t="t" r="r" b="b"/>
              <a:pathLst>
                <a:path w="324484" h="149860">
                  <a:moveTo>
                    <a:pt x="85031" y="124333"/>
                  </a:moveTo>
                  <a:lnTo>
                    <a:pt x="4005" y="124333"/>
                  </a:lnTo>
                  <a:lnTo>
                    <a:pt x="3370" y="124460"/>
                  </a:lnTo>
                  <a:lnTo>
                    <a:pt x="2862" y="124968"/>
                  </a:lnTo>
                  <a:lnTo>
                    <a:pt x="2354" y="125349"/>
                  </a:lnTo>
                  <a:lnTo>
                    <a:pt x="1846" y="125984"/>
                  </a:lnTo>
                  <a:lnTo>
                    <a:pt x="1084" y="127762"/>
                  </a:lnTo>
                  <a:lnTo>
                    <a:pt x="703" y="128905"/>
                  </a:lnTo>
                  <a:lnTo>
                    <a:pt x="576" y="130429"/>
                  </a:lnTo>
                  <a:lnTo>
                    <a:pt x="322" y="131826"/>
                  </a:lnTo>
                  <a:lnTo>
                    <a:pt x="322" y="137922"/>
                  </a:lnTo>
                  <a:lnTo>
                    <a:pt x="449" y="139700"/>
                  </a:lnTo>
                  <a:lnTo>
                    <a:pt x="576" y="141097"/>
                  </a:lnTo>
                  <a:lnTo>
                    <a:pt x="830" y="142494"/>
                  </a:lnTo>
                  <a:lnTo>
                    <a:pt x="1211" y="143764"/>
                  </a:lnTo>
                  <a:lnTo>
                    <a:pt x="1592" y="144526"/>
                  </a:lnTo>
                  <a:lnTo>
                    <a:pt x="1973" y="145415"/>
                  </a:lnTo>
                  <a:lnTo>
                    <a:pt x="2481" y="146050"/>
                  </a:lnTo>
                  <a:lnTo>
                    <a:pt x="3497" y="146812"/>
                  </a:lnTo>
                  <a:lnTo>
                    <a:pt x="4005" y="146939"/>
                  </a:lnTo>
                  <a:lnTo>
                    <a:pt x="85031" y="146939"/>
                  </a:lnTo>
                  <a:lnTo>
                    <a:pt x="88714" y="139700"/>
                  </a:lnTo>
                  <a:lnTo>
                    <a:pt x="88587" y="130429"/>
                  </a:lnTo>
                  <a:lnTo>
                    <a:pt x="88333" y="128905"/>
                  </a:lnTo>
                  <a:lnTo>
                    <a:pt x="88079" y="127762"/>
                  </a:lnTo>
                  <a:lnTo>
                    <a:pt x="87571" y="126873"/>
                  </a:lnTo>
                  <a:lnTo>
                    <a:pt x="87190" y="125984"/>
                  </a:lnTo>
                  <a:lnTo>
                    <a:pt x="86682" y="125349"/>
                  </a:lnTo>
                  <a:lnTo>
                    <a:pt x="86174" y="124968"/>
                  </a:lnTo>
                  <a:lnTo>
                    <a:pt x="85666" y="124460"/>
                  </a:lnTo>
                  <a:lnTo>
                    <a:pt x="85031" y="124333"/>
                  </a:lnTo>
                  <a:close/>
                </a:path>
                <a:path w="324484" h="149860">
                  <a:moveTo>
                    <a:pt x="60774" y="30353"/>
                  </a:moveTo>
                  <a:lnTo>
                    <a:pt x="31564" y="30353"/>
                  </a:lnTo>
                  <a:lnTo>
                    <a:pt x="31564" y="124333"/>
                  </a:lnTo>
                  <a:lnTo>
                    <a:pt x="60774" y="124333"/>
                  </a:lnTo>
                  <a:lnTo>
                    <a:pt x="60774" y="30353"/>
                  </a:lnTo>
                  <a:close/>
                </a:path>
                <a:path w="324484" h="149860">
                  <a:moveTo>
                    <a:pt x="52900" y="1524"/>
                  </a:moveTo>
                  <a:lnTo>
                    <a:pt x="42105" y="1524"/>
                  </a:lnTo>
                  <a:lnTo>
                    <a:pt x="40581" y="1650"/>
                  </a:lnTo>
                  <a:lnTo>
                    <a:pt x="39438" y="1650"/>
                  </a:lnTo>
                  <a:lnTo>
                    <a:pt x="36898" y="2031"/>
                  </a:lnTo>
                  <a:lnTo>
                    <a:pt x="36390" y="2286"/>
                  </a:lnTo>
                  <a:lnTo>
                    <a:pt x="35882" y="2412"/>
                  </a:lnTo>
                  <a:lnTo>
                    <a:pt x="35374" y="2667"/>
                  </a:lnTo>
                  <a:lnTo>
                    <a:pt x="4005" y="23113"/>
                  </a:lnTo>
                  <a:lnTo>
                    <a:pt x="3116" y="23622"/>
                  </a:lnTo>
                  <a:lnTo>
                    <a:pt x="0" y="30353"/>
                  </a:lnTo>
                  <a:lnTo>
                    <a:pt x="68" y="39116"/>
                  </a:lnTo>
                  <a:lnTo>
                    <a:pt x="322" y="40640"/>
                  </a:lnTo>
                  <a:lnTo>
                    <a:pt x="449" y="42291"/>
                  </a:lnTo>
                  <a:lnTo>
                    <a:pt x="957" y="43306"/>
                  </a:lnTo>
                  <a:lnTo>
                    <a:pt x="2227" y="44577"/>
                  </a:lnTo>
                  <a:lnTo>
                    <a:pt x="3116" y="44831"/>
                  </a:lnTo>
                  <a:lnTo>
                    <a:pt x="4132" y="44704"/>
                  </a:lnTo>
                  <a:lnTo>
                    <a:pt x="5275" y="44450"/>
                  </a:lnTo>
                  <a:lnTo>
                    <a:pt x="6672" y="43942"/>
                  </a:lnTo>
                  <a:lnTo>
                    <a:pt x="8323" y="43180"/>
                  </a:lnTo>
                  <a:lnTo>
                    <a:pt x="31564" y="30353"/>
                  </a:lnTo>
                  <a:lnTo>
                    <a:pt x="60774" y="30353"/>
                  </a:lnTo>
                  <a:lnTo>
                    <a:pt x="60774" y="4318"/>
                  </a:lnTo>
                  <a:lnTo>
                    <a:pt x="60647" y="3810"/>
                  </a:lnTo>
                  <a:lnTo>
                    <a:pt x="56329" y="1778"/>
                  </a:lnTo>
                  <a:lnTo>
                    <a:pt x="52900" y="1524"/>
                  </a:lnTo>
                  <a:close/>
                </a:path>
                <a:path w="324484" h="149860">
                  <a:moveTo>
                    <a:pt x="116654" y="121793"/>
                  </a:moveTo>
                  <a:lnTo>
                    <a:pt x="115130" y="121793"/>
                  </a:lnTo>
                  <a:lnTo>
                    <a:pt x="114495" y="121920"/>
                  </a:lnTo>
                  <a:lnTo>
                    <a:pt x="113987" y="122174"/>
                  </a:lnTo>
                  <a:lnTo>
                    <a:pt x="113606" y="122428"/>
                  </a:lnTo>
                  <a:lnTo>
                    <a:pt x="113098" y="122936"/>
                  </a:lnTo>
                  <a:lnTo>
                    <a:pt x="112844" y="123698"/>
                  </a:lnTo>
                  <a:lnTo>
                    <a:pt x="112463" y="124587"/>
                  </a:lnTo>
                  <a:lnTo>
                    <a:pt x="112209" y="125730"/>
                  </a:lnTo>
                  <a:lnTo>
                    <a:pt x="112082" y="128651"/>
                  </a:lnTo>
                  <a:lnTo>
                    <a:pt x="111955" y="135763"/>
                  </a:lnTo>
                  <a:lnTo>
                    <a:pt x="112209" y="137922"/>
                  </a:lnTo>
                  <a:lnTo>
                    <a:pt x="112590" y="139319"/>
                  </a:lnTo>
                  <a:lnTo>
                    <a:pt x="112971" y="140843"/>
                  </a:lnTo>
                  <a:lnTo>
                    <a:pt x="113479" y="141986"/>
                  </a:lnTo>
                  <a:lnTo>
                    <a:pt x="114368" y="142748"/>
                  </a:lnTo>
                  <a:lnTo>
                    <a:pt x="115130" y="143510"/>
                  </a:lnTo>
                  <a:lnTo>
                    <a:pt x="133545" y="148844"/>
                  </a:lnTo>
                  <a:lnTo>
                    <a:pt x="136720" y="149352"/>
                  </a:lnTo>
                  <a:lnTo>
                    <a:pt x="139895" y="149479"/>
                  </a:lnTo>
                  <a:lnTo>
                    <a:pt x="152214" y="149479"/>
                  </a:lnTo>
                  <a:lnTo>
                    <a:pt x="160088" y="148336"/>
                  </a:lnTo>
                  <a:lnTo>
                    <a:pt x="166692" y="145923"/>
                  </a:lnTo>
                  <a:lnTo>
                    <a:pt x="173423" y="143637"/>
                  </a:lnTo>
                  <a:lnTo>
                    <a:pt x="179011" y="140335"/>
                  </a:lnTo>
                  <a:lnTo>
                    <a:pt x="188409" y="132207"/>
                  </a:lnTo>
                  <a:lnTo>
                    <a:pt x="192092" y="127508"/>
                  </a:lnTo>
                  <a:lnTo>
                    <a:pt x="192446" y="126873"/>
                  </a:lnTo>
                  <a:lnTo>
                    <a:pt x="139768" y="126873"/>
                  </a:lnTo>
                  <a:lnTo>
                    <a:pt x="136466" y="126619"/>
                  </a:lnTo>
                  <a:lnTo>
                    <a:pt x="130497" y="125603"/>
                  </a:lnTo>
                  <a:lnTo>
                    <a:pt x="127830" y="124968"/>
                  </a:lnTo>
                  <a:lnTo>
                    <a:pt x="125544" y="124333"/>
                  </a:lnTo>
                  <a:lnTo>
                    <a:pt x="123258" y="123571"/>
                  </a:lnTo>
                  <a:lnTo>
                    <a:pt x="121226" y="123063"/>
                  </a:lnTo>
                  <a:lnTo>
                    <a:pt x="117924" y="122047"/>
                  </a:lnTo>
                  <a:lnTo>
                    <a:pt x="116654" y="121793"/>
                  </a:lnTo>
                  <a:close/>
                </a:path>
                <a:path w="324484" h="149860">
                  <a:moveTo>
                    <a:pt x="205510" y="85598"/>
                  </a:moveTo>
                  <a:lnTo>
                    <a:pt x="177868" y="85598"/>
                  </a:lnTo>
                  <a:lnTo>
                    <a:pt x="177722" y="91186"/>
                  </a:lnTo>
                  <a:lnTo>
                    <a:pt x="176979" y="96266"/>
                  </a:lnTo>
                  <a:lnTo>
                    <a:pt x="175709" y="101346"/>
                  </a:lnTo>
                  <a:lnTo>
                    <a:pt x="174439" y="106299"/>
                  </a:lnTo>
                  <a:lnTo>
                    <a:pt x="172534" y="110744"/>
                  </a:lnTo>
                  <a:lnTo>
                    <a:pt x="169740" y="114427"/>
                  </a:lnTo>
                  <a:lnTo>
                    <a:pt x="167073" y="118237"/>
                  </a:lnTo>
                  <a:lnTo>
                    <a:pt x="163644" y="121285"/>
                  </a:lnTo>
                  <a:lnTo>
                    <a:pt x="159326" y="123571"/>
                  </a:lnTo>
                  <a:lnTo>
                    <a:pt x="155008" y="125730"/>
                  </a:lnTo>
                  <a:lnTo>
                    <a:pt x="149674" y="126873"/>
                  </a:lnTo>
                  <a:lnTo>
                    <a:pt x="192446" y="126873"/>
                  </a:lnTo>
                  <a:lnTo>
                    <a:pt x="204805" y="92583"/>
                  </a:lnTo>
                  <a:lnTo>
                    <a:pt x="205510" y="85598"/>
                  </a:lnTo>
                  <a:close/>
                </a:path>
                <a:path w="324484" h="149860">
                  <a:moveTo>
                    <a:pt x="164025" y="0"/>
                  </a:moveTo>
                  <a:lnTo>
                    <a:pt x="148912" y="0"/>
                  </a:lnTo>
                  <a:lnTo>
                    <a:pt x="141673" y="1143"/>
                  </a:lnTo>
                  <a:lnTo>
                    <a:pt x="135323" y="3683"/>
                  </a:lnTo>
                  <a:lnTo>
                    <a:pt x="128973" y="6096"/>
                  </a:lnTo>
                  <a:lnTo>
                    <a:pt x="106621" y="42418"/>
                  </a:lnTo>
                  <a:lnTo>
                    <a:pt x="106621" y="56515"/>
                  </a:lnTo>
                  <a:lnTo>
                    <a:pt x="107383" y="62611"/>
                  </a:lnTo>
                  <a:lnTo>
                    <a:pt x="110431" y="73533"/>
                  </a:lnTo>
                  <a:lnTo>
                    <a:pt x="112844" y="78105"/>
                  </a:lnTo>
                  <a:lnTo>
                    <a:pt x="116273" y="81915"/>
                  </a:lnTo>
                  <a:lnTo>
                    <a:pt x="119575" y="85725"/>
                  </a:lnTo>
                  <a:lnTo>
                    <a:pt x="123893" y="88646"/>
                  </a:lnTo>
                  <a:lnTo>
                    <a:pt x="129227" y="90551"/>
                  </a:lnTo>
                  <a:lnTo>
                    <a:pt x="134688" y="92583"/>
                  </a:lnTo>
                  <a:lnTo>
                    <a:pt x="141165" y="93599"/>
                  </a:lnTo>
                  <a:lnTo>
                    <a:pt x="155008" y="93599"/>
                  </a:lnTo>
                  <a:lnTo>
                    <a:pt x="160596" y="92837"/>
                  </a:lnTo>
                  <a:lnTo>
                    <a:pt x="165422" y="91186"/>
                  </a:lnTo>
                  <a:lnTo>
                    <a:pt x="170248" y="89662"/>
                  </a:lnTo>
                  <a:lnTo>
                    <a:pt x="174439" y="87757"/>
                  </a:lnTo>
                  <a:lnTo>
                    <a:pt x="177868" y="85598"/>
                  </a:lnTo>
                  <a:lnTo>
                    <a:pt x="205510" y="85598"/>
                  </a:lnTo>
                  <a:lnTo>
                    <a:pt x="206062" y="80137"/>
                  </a:lnTo>
                  <a:lnTo>
                    <a:pt x="206316" y="74041"/>
                  </a:lnTo>
                  <a:lnTo>
                    <a:pt x="206316" y="71247"/>
                  </a:lnTo>
                  <a:lnTo>
                    <a:pt x="151198" y="71247"/>
                  </a:lnTo>
                  <a:lnTo>
                    <a:pt x="148277" y="70739"/>
                  </a:lnTo>
                  <a:lnTo>
                    <a:pt x="135450" y="51435"/>
                  </a:lnTo>
                  <a:lnTo>
                    <a:pt x="135450" y="43815"/>
                  </a:lnTo>
                  <a:lnTo>
                    <a:pt x="140403" y="29591"/>
                  </a:lnTo>
                  <a:lnTo>
                    <a:pt x="142054" y="27305"/>
                  </a:lnTo>
                  <a:lnTo>
                    <a:pt x="144213" y="25527"/>
                  </a:lnTo>
                  <a:lnTo>
                    <a:pt x="146753" y="24384"/>
                  </a:lnTo>
                  <a:lnTo>
                    <a:pt x="149166" y="23113"/>
                  </a:lnTo>
                  <a:lnTo>
                    <a:pt x="152214" y="22479"/>
                  </a:lnTo>
                  <a:lnTo>
                    <a:pt x="198652" y="22479"/>
                  </a:lnTo>
                  <a:lnTo>
                    <a:pt x="196918" y="19558"/>
                  </a:lnTo>
                  <a:lnTo>
                    <a:pt x="194505" y="15367"/>
                  </a:lnTo>
                  <a:lnTo>
                    <a:pt x="191457" y="11937"/>
                  </a:lnTo>
                  <a:lnTo>
                    <a:pt x="187774" y="9017"/>
                  </a:lnTo>
                  <a:lnTo>
                    <a:pt x="184218" y="6096"/>
                  </a:lnTo>
                  <a:lnTo>
                    <a:pt x="179900" y="3810"/>
                  </a:lnTo>
                  <a:lnTo>
                    <a:pt x="169867" y="762"/>
                  </a:lnTo>
                  <a:lnTo>
                    <a:pt x="164025" y="0"/>
                  </a:lnTo>
                  <a:close/>
                </a:path>
                <a:path w="324484" h="149860">
                  <a:moveTo>
                    <a:pt x="198652" y="22479"/>
                  </a:moveTo>
                  <a:lnTo>
                    <a:pt x="159326" y="22479"/>
                  </a:lnTo>
                  <a:lnTo>
                    <a:pt x="162374" y="23113"/>
                  </a:lnTo>
                  <a:lnTo>
                    <a:pt x="165168" y="24511"/>
                  </a:lnTo>
                  <a:lnTo>
                    <a:pt x="167835" y="25908"/>
                  </a:lnTo>
                  <a:lnTo>
                    <a:pt x="169994" y="28067"/>
                  </a:lnTo>
                  <a:lnTo>
                    <a:pt x="171772" y="31368"/>
                  </a:lnTo>
                  <a:lnTo>
                    <a:pt x="173550" y="34543"/>
                  </a:lnTo>
                  <a:lnTo>
                    <a:pt x="174947" y="38862"/>
                  </a:lnTo>
                  <a:lnTo>
                    <a:pt x="176725" y="49530"/>
                  </a:lnTo>
                  <a:lnTo>
                    <a:pt x="177040" y="54991"/>
                  </a:lnTo>
                  <a:lnTo>
                    <a:pt x="177106" y="64135"/>
                  </a:lnTo>
                  <a:lnTo>
                    <a:pt x="174185" y="66294"/>
                  </a:lnTo>
                  <a:lnTo>
                    <a:pt x="170756" y="68072"/>
                  </a:lnTo>
                  <a:lnTo>
                    <a:pt x="163136" y="70612"/>
                  </a:lnTo>
                  <a:lnTo>
                    <a:pt x="159072" y="71247"/>
                  </a:lnTo>
                  <a:lnTo>
                    <a:pt x="206316" y="71247"/>
                  </a:lnTo>
                  <a:lnTo>
                    <a:pt x="206284" y="60960"/>
                  </a:lnTo>
                  <a:lnTo>
                    <a:pt x="206062" y="55626"/>
                  </a:lnTo>
                  <a:lnTo>
                    <a:pt x="205405" y="49530"/>
                  </a:lnTo>
                  <a:lnTo>
                    <a:pt x="204919" y="43815"/>
                  </a:lnTo>
                  <a:lnTo>
                    <a:pt x="203903" y="38354"/>
                  </a:lnTo>
                  <a:lnTo>
                    <a:pt x="202506" y="33274"/>
                  </a:lnTo>
                  <a:lnTo>
                    <a:pt x="201236" y="28321"/>
                  </a:lnTo>
                  <a:lnTo>
                    <a:pt x="199331" y="23622"/>
                  </a:lnTo>
                  <a:lnTo>
                    <a:pt x="198652" y="22479"/>
                  </a:lnTo>
                  <a:close/>
                </a:path>
                <a:path w="324484" h="149860">
                  <a:moveTo>
                    <a:pt x="282643" y="0"/>
                  </a:moveTo>
                  <a:lnTo>
                    <a:pt x="266641" y="0"/>
                  </a:lnTo>
                  <a:lnTo>
                    <a:pt x="259529" y="888"/>
                  </a:lnTo>
                  <a:lnTo>
                    <a:pt x="253433" y="2793"/>
                  </a:lnTo>
                  <a:lnTo>
                    <a:pt x="247337" y="4572"/>
                  </a:lnTo>
                  <a:lnTo>
                    <a:pt x="226001" y="42799"/>
                  </a:lnTo>
                  <a:lnTo>
                    <a:pt x="226592" y="46228"/>
                  </a:lnTo>
                  <a:lnTo>
                    <a:pt x="250639" y="74041"/>
                  </a:lnTo>
                  <a:lnTo>
                    <a:pt x="245940" y="76581"/>
                  </a:lnTo>
                  <a:lnTo>
                    <a:pt x="222019" y="107442"/>
                  </a:lnTo>
                  <a:lnTo>
                    <a:pt x="221937" y="118110"/>
                  </a:lnTo>
                  <a:lnTo>
                    <a:pt x="222953" y="123444"/>
                  </a:lnTo>
                  <a:lnTo>
                    <a:pt x="256100" y="148717"/>
                  </a:lnTo>
                  <a:lnTo>
                    <a:pt x="263212" y="149479"/>
                  </a:lnTo>
                  <a:lnTo>
                    <a:pt x="279976" y="149479"/>
                  </a:lnTo>
                  <a:lnTo>
                    <a:pt x="318330" y="130937"/>
                  </a:lnTo>
                  <a:lnTo>
                    <a:pt x="319668" y="127889"/>
                  </a:lnTo>
                  <a:lnTo>
                    <a:pt x="265752" y="127889"/>
                  </a:lnTo>
                  <a:lnTo>
                    <a:pt x="260164" y="126365"/>
                  </a:lnTo>
                  <a:lnTo>
                    <a:pt x="256481" y="123317"/>
                  </a:lnTo>
                  <a:lnTo>
                    <a:pt x="252671" y="120269"/>
                  </a:lnTo>
                  <a:lnTo>
                    <a:pt x="250766" y="115824"/>
                  </a:lnTo>
                  <a:lnTo>
                    <a:pt x="250766" y="107442"/>
                  </a:lnTo>
                  <a:lnTo>
                    <a:pt x="251274" y="105029"/>
                  </a:lnTo>
                  <a:lnTo>
                    <a:pt x="252036" y="102743"/>
                  </a:lnTo>
                  <a:lnTo>
                    <a:pt x="252925" y="100457"/>
                  </a:lnTo>
                  <a:lnTo>
                    <a:pt x="254195" y="98298"/>
                  </a:lnTo>
                  <a:lnTo>
                    <a:pt x="255973" y="96266"/>
                  </a:lnTo>
                  <a:lnTo>
                    <a:pt x="257624" y="94234"/>
                  </a:lnTo>
                  <a:lnTo>
                    <a:pt x="259783" y="92202"/>
                  </a:lnTo>
                  <a:lnTo>
                    <a:pt x="262450" y="90424"/>
                  </a:lnTo>
                  <a:lnTo>
                    <a:pt x="264990" y="88519"/>
                  </a:lnTo>
                  <a:lnTo>
                    <a:pt x="268038" y="86614"/>
                  </a:lnTo>
                  <a:lnTo>
                    <a:pt x="271467" y="84836"/>
                  </a:lnTo>
                  <a:lnTo>
                    <a:pt x="314784" y="84836"/>
                  </a:lnTo>
                  <a:lnTo>
                    <a:pt x="314012" y="83820"/>
                  </a:lnTo>
                  <a:lnTo>
                    <a:pt x="310964" y="81026"/>
                  </a:lnTo>
                  <a:lnTo>
                    <a:pt x="303852" y="75692"/>
                  </a:lnTo>
                  <a:lnTo>
                    <a:pt x="299788" y="73152"/>
                  </a:lnTo>
                  <a:lnTo>
                    <a:pt x="295216" y="70739"/>
                  </a:lnTo>
                  <a:lnTo>
                    <a:pt x="299153" y="68580"/>
                  </a:lnTo>
                  <a:lnTo>
                    <a:pt x="302582" y="66167"/>
                  </a:lnTo>
                  <a:lnTo>
                    <a:pt x="308678" y="60833"/>
                  </a:lnTo>
                  <a:lnTo>
                    <a:pt x="308909" y="60579"/>
                  </a:lnTo>
                  <a:lnTo>
                    <a:pt x="274642" y="60579"/>
                  </a:lnTo>
                  <a:lnTo>
                    <a:pt x="271086" y="58674"/>
                  </a:lnTo>
                  <a:lnTo>
                    <a:pt x="254322" y="40005"/>
                  </a:lnTo>
                  <a:lnTo>
                    <a:pt x="254322" y="32512"/>
                  </a:lnTo>
                  <a:lnTo>
                    <a:pt x="255846" y="28575"/>
                  </a:lnTo>
                  <a:lnTo>
                    <a:pt x="258894" y="25654"/>
                  </a:lnTo>
                  <a:lnTo>
                    <a:pt x="261942" y="22860"/>
                  </a:lnTo>
                  <a:lnTo>
                    <a:pt x="266514" y="21336"/>
                  </a:lnTo>
                  <a:lnTo>
                    <a:pt x="317455" y="21336"/>
                  </a:lnTo>
                  <a:lnTo>
                    <a:pt x="317314" y="20955"/>
                  </a:lnTo>
                  <a:lnTo>
                    <a:pt x="295216" y="2540"/>
                  </a:lnTo>
                  <a:lnTo>
                    <a:pt x="289501" y="762"/>
                  </a:lnTo>
                  <a:lnTo>
                    <a:pt x="282643" y="0"/>
                  </a:lnTo>
                  <a:close/>
                </a:path>
                <a:path w="324484" h="149860">
                  <a:moveTo>
                    <a:pt x="314784" y="84836"/>
                  </a:moveTo>
                  <a:lnTo>
                    <a:pt x="271467" y="84836"/>
                  </a:lnTo>
                  <a:lnTo>
                    <a:pt x="275404" y="86741"/>
                  </a:lnTo>
                  <a:lnTo>
                    <a:pt x="278833" y="88646"/>
                  </a:lnTo>
                  <a:lnTo>
                    <a:pt x="281881" y="90424"/>
                  </a:lnTo>
                  <a:lnTo>
                    <a:pt x="284802" y="92329"/>
                  </a:lnTo>
                  <a:lnTo>
                    <a:pt x="287342" y="94234"/>
                  </a:lnTo>
                  <a:lnTo>
                    <a:pt x="289247" y="96266"/>
                  </a:lnTo>
                  <a:lnTo>
                    <a:pt x="291279" y="98298"/>
                  </a:lnTo>
                  <a:lnTo>
                    <a:pt x="292676" y="100457"/>
                  </a:lnTo>
                  <a:lnTo>
                    <a:pt x="293565" y="102743"/>
                  </a:lnTo>
                  <a:lnTo>
                    <a:pt x="294581" y="105029"/>
                  </a:lnTo>
                  <a:lnTo>
                    <a:pt x="294962" y="107442"/>
                  </a:lnTo>
                  <a:lnTo>
                    <a:pt x="294910" y="115824"/>
                  </a:lnTo>
                  <a:lnTo>
                    <a:pt x="293184" y="120015"/>
                  </a:lnTo>
                  <a:lnTo>
                    <a:pt x="289628" y="123190"/>
                  </a:lnTo>
                  <a:lnTo>
                    <a:pt x="285945" y="126365"/>
                  </a:lnTo>
                  <a:lnTo>
                    <a:pt x="280484" y="127889"/>
                  </a:lnTo>
                  <a:lnTo>
                    <a:pt x="319668" y="127889"/>
                  </a:lnTo>
                  <a:lnTo>
                    <a:pt x="322902" y="120650"/>
                  </a:lnTo>
                  <a:lnTo>
                    <a:pt x="324045" y="114808"/>
                  </a:lnTo>
                  <a:lnTo>
                    <a:pt x="324045" y="104140"/>
                  </a:lnTo>
                  <a:lnTo>
                    <a:pt x="323410" y="100330"/>
                  </a:lnTo>
                  <a:lnTo>
                    <a:pt x="322013" y="96901"/>
                  </a:lnTo>
                  <a:lnTo>
                    <a:pt x="320743" y="93345"/>
                  </a:lnTo>
                  <a:lnTo>
                    <a:pt x="318838" y="90043"/>
                  </a:lnTo>
                  <a:lnTo>
                    <a:pt x="316135" y="86614"/>
                  </a:lnTo>
                  <a:lnTo>
                    <a:pt x="314784" y="84836"/>
                  </a:lnTo>
                  <a:close/>
                </a:path>
                <a:path w="324484" h="149860">
                  <a:moveTo>
                    <a:pt x="317455" y="21336"/>
                  </a:moveTo>
                  <a:lnTo>
                    <a:pt x="276039" y="21336"/>
                  </a:lnTo>
                  <a:lnTo>
                    <a:pt x="278706" y="21717"/>
                  </a:lnTo>
                  <a:lnTo>
                    <a:pt x="281119" y="22479"/>
                  </a:lnTo>
                  <a:lnTo>
                    <a:pt x="290517" y="31115"/>
                  </a:lnTo>
                  <a:lnTo>
                    <a:pt x="291279" y="33147"/>
                  </a:lnTo>
                  <a:lnTo>
                    <a:pt x="291660" y="35560"/>
                  </a:lnTo>
                  <a:lnTo>
                    <a:pt x="291565" y="42799"/>
                  </a:lnTo>
                  <a:lnTo>
                    <a:pt x="290136" y="46609"/>
                  </a:lnTo>
                  <a:lnTo>
                    <a:pt x="284294" y="53975"/>
                  </a:lnTo>
                  <a:lnTo>
                    <a:pt x="280103" y="57404"/>
                  </a:lnTo>
                  <a:lnTo>
                    <a:pt x="274642" y="60579"/>
                  </a:lnTo>
                  <a:lnTo>
                    <a:pt x="308909" y="60579"/>
                  </a:lnTo>
                  <a:lnTo>
                    <a:pt x="311218" y="58039"/>
                  </a:lnTo>
                  <a:lnTo>
                    <a:pt x="313250" y="55118"/>
                  </a:lnTo>
                  <a:lnTo>
                    <a:pt x="315409" y="52070"/>
                  </a:lnTo>
                  <a:lnTo>
                    <a:pt x="319854" y="38988"/>
                  </a:lnTo>
                  <a:lnTo>
                    <a:pt x="319854" y="30225"/>
                  </a:lnTo>
                  <a:lnTo>
                    <a:pt x="318965" y="25400"/>
                  </a:lnTo>
                  <a:lnTo>
                    <a:pt x="317455" y="21336"/>
                  </a:lnTo>
                  <a:close/>
                </a:path>
              </a:pathLst>
            </a:custGeom>
            <a:solidFill>
              <a:srgbClr val="6D747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7" name="object 147"/>
            <p:cNvSpPr/>
            <p:nvPr/>
          </p:nvSpPr>
          <p:spPr>
            <a:xfrm>
              <a:off x="7283449" y="5219700"/>
              <a:ext cx="212978" cy="112268"/>
            </a:xfrm>
            <a:prstGeom prst="rect">
              <a:avLst/>
            </a:prstGeom>
            <a:blipFill>
              <a:blip r:embed="rId9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8" name="object 148"/>
            <p:cNvSpPr/>
            <p:nvPr/>
          </p:nvSpPr>
          <p:spPr>
            <a:xfrm>
              <a:off x="7579487" y="5170550"/>
              <a:ext cx="761365" cy="198755"/>
            </a:xfrm>
            <a:custGeom>
              <a:avLst/>
              <a:gdLst/>
              <a:ahLst/>
              <a:cxnLst/>
              <a:rect l="l" t="t" r="r" b="b"/>
              <a:pathLst>
                <a:path w="761365" h="198754">
                  <a:moveTo>
                    <a:pt x="96837" y="144145"/>
                  </a:moveTo>
                  <a:lnTo>
                    <a:pt x="92710" y="135128"/>
                  </a:lnTo>
                  <a:lnTo>
                    <a:pt x="34925" y="135128"/>
                  </a:lnTo>
                  <a:lnTo>
                    <a:pt x="51816" y="117856"/>
                  </a:lnTo>
                  <a:lnTo>
                    <a:pt x="77343" y="89281"/>
                  </a:lnTo>
                  <a:lnTo>
                    <a:pt x="91186" y="54483"/>
                  </a:lnTo>
                  <a:lnTo>
                    <a:pt x="91071" y="43827"/>
                  </a:lnTo>
                  <a:lnTo>
                    <a:pt x="90170" y="39370"/>
                  </a:lnTo>
                  <a:lnTo>
                    <a:pt x="89776" y="38354"/>
                  </a:lnTo>
                  <a:lnTo>
                    <a:pt x="88392" y="34683"/>
                  </a:lnTo>
                  <a:lnTo>
                    <a:pt x="53848" y="11938"/>
                  </a:lnTo>
                  <a:lnTo>
                    <a:pt x="41656" y="11938"/>
                  </a:lnTo>
                  <a:lnTo>
                    <a:pt x="11430" y="20574"/>
                  </a:lnTo>
                  <a:lnTo>
                    <a:pt x="8890" y="21971"/>
                  </a:lnTo>
                  <a:lnTo>
                    <a:pt x="3429" y="28448"/>
                  </a:lnTo>
                  <a:lnTo>
                    <a:pt x="3175" y="29337"/>
                  </a:lnTo>
                  <a:lnTo>
                    <a:pt x="3048" y="30365"/>
                  </a:lnTo>
                  <a:lnTo>
                    <a:pt x="2667" y="34036"/>
                  </a:lnTo>
                  <a:lnTo>
                    <a:pt x="2794" y="40513"/>
                  </a:lnTo>
                  <a:lnTo>
                    <a:pt x="3048" y="42164"/>
                  </a:lnTo>
                  <a:lnTo>
                    <a:pt x="3162" y="43827"/>
                  </a:lnTo>
                  <a:lnTo>
                    <a:pt x="5969" y="49276"/>
                  </a:lnTo>
                  <a:lnTo>
                    <a:pt x="7620" y="49276"/>
                  </a:lnTo>
                  <a:lnTo>
                    <a:pt x="8890" y="48768"/>
                  </a:lnTo>
                  <a:lnTo>
                    <a:pt x="10668" y="47498"/>
                  </a:lnTo>
                  <a:lnTo>
                    <a:pt x="12319" y="46355"/>
                  </a:lnTo>
                  <a:lnTo>
                    <a:pt x="14478" y="45085"/>
                  </a:lnTo>
                  <a:lnTo>
                    <a:pt x="17018" y="43827"/>
                  </a:lnTo>
                  <a:lnTo>
                    <a:pt x="19685" y="42418"/>
                  </a:lnTo>
                  <a:lnTo>
                    <a:pt x="22606" y="41148"/>
                  </a:lnTo>
                  <a:lnTo>
                    <a:pt x="26035" y="40005"/>
                  </a:lnTo>
                  <a:lnTo>
                    <a:pt x="29337" y="38862"/>
                  </a:lnTo>
                  <a:lnTo>
                    <a:pt x="33274" y="38354"/>
                  </a:lnTo>
                  <a:lnTo>
                    <a:pt x="40767" y="38354"/>
                  </a:lnTo>
                  <a:lnTo>
                    <a:pt x="54991" y="49415"/>
                  </a:lnTo>
                  <a:lnTo>
                    <a:pt x="55753" y="51562"/>
                  </a:lnTo>
                  <a:lnTo>
                    <a:pt x="56134" y="53848"/>
                  </a:lnTo>
                  <a:lnTo>
                    <a:pt x="56134" y="59055"/>
                  </a:lnTo>
                  <a:lnTo>
                    <a:pt x="55880" y="61849"/>
                  </a:lnTo>
                  <a:lnTo>
                    <a:pt x="55245" y="64770"/>
                  </a:lnTo>
                  <a:lnTo>
                    <a:pt x="54610" y="67818"/>
                  </a:lnTo>
                  <a:lnTo>
                    <a:pt x="53467" y="70993"/>
                  </a:lnTo>
                  <a:lnTo>
                    <a:pt x="51689" y="74549"/>
                  </a:lnTo>
                  <a:lnTo>
                    <a:pt x="50038" y="78105"/>
                  </a:lnTo>
                  <a:lnTo>
                    <a:pt x="47625" y="82042"/>
                  </a:lnTo>
                  <a:lnTo>
                    <a:pt x="44577" y="86233"/>
                  </a:lnTo>
                  <a:lnTo>
                    <a:pt x="41529" y="90551"/>
                  </a:lnTo>
                  <a:lnTo>
                    <a:pt x="37465" y="95250"/>
                  </a:lnTo>
                  <a:lnTo>
                    <a:pt x="32486" y="100609"/>
                  </a:lnTo>
                  <a:lnTo>
                    <a:pt x="7493" y="127254"/>
                  </a:lnTo>
                  <a:lnTo>
                    <a:pt x="6096" y="128905"/>
                  </a:lnTo>
                  <a:lnTo>
                    <a:pt x="4826" y="130302"/>
                  </a:lnTo>
                  <a:lnTo>
                    <a:pt x="3937" y="131572"/>
                  </a:lnTo>
                  <a:lnTo>
                    <a:pt x="2921" y="132969"/>
                  </a:lnTo>
                  <a:lnTo>
                    <a:pt x="2159" y="134239"/>
                  </a:lnTo>
                  <a:lnTo>
                    <a:pt x="1587" y="135763"/>
                  </a:lnTo>
                  <a:lnTo>
                    <a:pt x="1016" y="137033"/>
                  </a:lnTo>
                  <a:lnTo>
                    <a:pt x="635" y="138557"/>
                  </a:lnTo>
                  <a:lnTo>
                    <a:pt x="127" y="142113"/>
                  </a:lnTo>
                  <a:lnTo>
                    <a:pt x="0" y="144145"/>
                  </a:lnTo>
                  <a:lnTo>
                    <a:pt x="0" y="149225"/>
                  </a:lnTo>
                  <a:lnTo>
                    <a:pt x="7620" y="158877"/>
                  </a:lnTo>
                  <a:lnTo>
                    <a:pt x="93091" y="158877"/>
                  </a:lnTo>
                  <a:lnTo>
                    <a:pt x="93726" y="158750"/>
                  </a:lnTo>
                  <a:lnTo>
                    <a:pt x="94361" y="158242"/>
                  </a:lnTo>
                  <a:lnTo>
                    <a:pt x="94996" y="157861"/>
                  </a:lnTo>
                  <a:lnTo>
                    <a:pt x="95504" y="157226"/>
                  </a:lnTo>
                  <a:lnTo>
                    <a:pt x="95758" y="156210"/>
                  </a:lnTo>
                  <a:lnTo>
                    <a:pt x="96139" y="155194"/>
                  </a:lnTo>
                  <a:lnTo>
                    <a:pt x="96520" y="154051"/>
                  </a:lnTo>
                  <a:lnTo>
                    <a:pt x="96647" y="152527"/>
                  </a:lnTo>
                  <a:lnTo>
                    <a:pt x="96837" y="151384"/>
                  </a:lnTo>
                  <a:lnTo>
                    <a:pt x="96837" y="144145"/>
                  </a:lnTo>
                  <a:close/>
                </a:path>
                <a:path w="761365" h="198754">
                  <a:moveTo>
                    <a:pt x="215620" y="87249"/>
                  </a:moveTo>
                  <a:lnTo>
                    <a:pt x="211963" y="45720"/>
                  </a:lnTo>
                  <a:lnTo>
                    <a:pt x="207530" y="35052"/>
                  </a:lnTo>
                  <a:lnTo>
                    <a:pt x="201676" y="25273"/>
                  </a:lnTo>
                  <a:lnTo>
                    <a:pt x="196596" y="20320"/>
                  </a:lnTo>
                  <a:lnTo>
                    <a:pt x="189992" y="17018"/>
                  </a:lnTo>
                  <a:lnTo>
                    <a:pt x="185928" y="14871"/>
                  </a:lnTo>
                  <a:lnTo>
                    <a:pt x="185928" y="74676"/>
                  </a:lnTo>
                  <a:lnTo>
                    <a:pt x="185928" y="98425"/>
                  </a:lnTo>
                  <a:lnTo>
                    <a:pt x="185420" y="107823"/>
                  </a:lnTo>
                  <a:lnTo>
                    <a:pt x="181483" y="125476"/>
                  </a:lnTo>
                  <a:lnTo>
                    <a:pt x="180340" y="128397"/>
                  </a:lnTo>
                  <a:lnTo>
                    <a:pt x="166624" y="138176"/>
                  </a:lnTo>
                  <a:lnTo>
                    <a:pt x="159893" y="138176"/>
                  </a:lnTo>
                  <a:lnTo>
                    <a:pt x="142278" y="99822"/>
                  </a:lnTo>
                  <a:lnTo>
                    <a:pt x="141986" y="77343"/>
                  </a:lnTo>
                  <a:lnTo>
                    <a:pt x="142316" y="70878"/>
                  </a:lnTo>
                  <a:lnTo>
                    <a:pt x="142392" y="69634"/>
                  </a:lnTo>
                  <a:lnTo>
                    <a:pt x="143637" y="57404"/>
                  </a:lnTo>
                  <a:lnTo>
                    <a:pt x="144780" y="52070"/>
                  </a:lnTo>
                  <a:lnTo>
                    <a:pt x="146558" y="47879"/>
                  </a:lnTo>
                  <a:lnTo>
                    <a:pt x="148209" y="43561"/>
                  </a:lnTo>
                  <a:lnTo>
                    <a:pt x="150495" y="40386"/>
                  </a:lnTo>
                  <a:lnTo>
                    <a:pt x="153289" y="38354"/>
                  </a:lnTo>
                  <a:lnTo>
                    <a:pt x="156210" y="36195"/>
                  </a:lnTo>
                  <a:lnTo>
                    <a:pt x="159766" y="35052"/>
                  </a:lnTo>
                  <a:lnTo>
                    <a:pt x="166751" y="35052"/>
                  </a:lnTo>
                  <a:lnTo>
                    <a:pt x="185928" y="74676"/>
                  </a:lnTo>
                  <a:lnTo>
                    <a:pt x="185928" y="14871"/>
                  </a:lnTo>
                  <a:lnTo>
                    <a:pt x="183515" y="13589"/>
                  </a:lnTo>
                  <a:lnTo>
                    <a:pt x="175387" y="11938"/>
                  </a:lnTo>
                  <a:lnTo>
                    <a:pt x="155702" y="11938"/>
                  </a:lnTo>
                  <a:lnTo>
                    <a:pt x="121450" y="37401"/>
                  </a:lnTo>
                  <a:lnTo>
                    <a:pt x="112572" y="78867"/>
                  </a:lnTo>
                  <a:lnTo>
                    <a:pt x="112483" y="93116"/>
                  </a:lnTo>
                  <a:lnTo>
                    <a:pt x="112534" y="95707"/>
                  </a:lnTo>
                  <a:lnTo>
                    <a:pt x="118872" y="135382"/>
                  </a:lnTo>
                  <a:lnTo>
                    <a:pt x="138049" y="156337"/>
                  </a:lnTo>
                  <a:lnTo>
                    <a:pt x="144526" y="159766"/>
                  </a:lnTo>
                  <a:lnTo>
                    <a:pt x="152781" y="161417"/>
                  </a:lnTo>
                  <a:lnTo>
                    <a:pt x="172339" y="161417"/>
                  </a:lnTo>
                  <a:lnTo>
                    <a:pt x="180594" y="159766"/>
                  </a:lnTo>
                  <a:lnTo>
                    <a:pt x="187325" y="156210"/>
                  </a:lnTo>
                  <a:lnTo>
                    <a:pt x="194056" y="152781"/>
                  </a:lnTo>
                  <a:lnTo>
                    <a:pt x="199517" y="147701"/>
                  </a:lnTo>
                  <a:lnTo>
                    <a:pt x="203708" y="141097"/>
                  </a:lnTo>
                  <a:lnTo>
                    <a:pt x="205397" y="138176"/>
                  </a:lnTo>
                  <a:lnTo>
                    <a:pt x="206679" y="135966"/>
                  </a:lnTo>
                  <a:lnTo>
                    <a:pt x="215392" y="95707"/>
                  </a:lnTo>
                  <a:lnTo>
                    <a:pt x="215506" y="93116"/>
                  </a:lnTo>
                  <a:lnTo>
                    <a:pt x="215620" y="87249"/>
                  </a:lnTo>
                  <a:close/>
                </a:path>
                <a:path w="761365" h="198754">
                  <a:moveTo>
                    <a:pt x="331444" y="87249"/>
                  </a:moveTo>
                  <a:lnTo>
                    <a:pt x="327787" y="45720"/>
                  </a:lnTo>
                  <a:lnTo>
                    <a:pt x="323354" y="35052"/>
                  </a:lnTo>
                  <a:lnTo>
                    <a:pt x="317500" y="25273"/>
                  </a:lnTo>
                  <a:lnTo>
                    <a:pt x="312420" y="20320"/>
                  </a:lnTo>
                  <a:lnTo>
                    <a:pt x="305816" y="17018"/>
                  </a:lnTo>
                  <a:lnTo>
                    <a:pt x="301752" y="14871"/>
                  </a:lnTo>
                  <a:lnTo>
                    <a:pt x="301752" y="74676"/>
                  </a:lnTo>
                  <a:lnTo>
                    <a:pt x="301752" y="98425"/>
                  </a:lnTo>
                  <a:lnTo>
                    <a:pt x="301244" y="107823"/>
                  </a:lnTo>
                  <a:lnTo>
                    <a:pt x="297307" y="125476"/>
                  </a:lnTo>
                  <a:lnTo>
                    <a:pt x="296164" y="128397"/>
                  </a:lnTo>
                  <a:lnTo>
                    <a:pt x="282448" y="138176"/>
                  </a:lnTo>
                  <a:lnTo>
                    <a:pt x="275717" y="138176"/>
                  </a:lnTo>
                  <a:lnTo>
                    <a:pt x="258102" y="99822"/>
                  </a:lnTo>
                  <a:lnTo>
                    <a:pt x="257810" y="77343"/>
                  </a:lnTo>
                  <a:lnTo>
                    <a:pt x="258140" y="70878"/>
                  </a:lnTo>
                  <a:lnTo>
                    <a:pt x="258216" y="69634"/>
                  </a:lnTo>
                  <a:lnTo>
                    <a:pt x="259461" y="57404"/>
                  </a:lnTo>
                  <a:lnTo>
                    <a:pt x="260604" y="52070"/>
                  </a:lnTo>
                  <a:lnTo>
                    <a:pt x="262382" y="47879"/>
                  </a:lnTo>
                  <a:lnTo>
                    <a:pt x="264033" y="43561"/>
                  </a:lnTo>
                  <a:lnTo>
                    <a:pt x="266319" y="40386"/>
                  </a:lnTo>
                  <a:lnTo>
                    <a:pt x="269113" y="38354"/>
                  </a:lnTo>
                  <a:lnTo>
                    <a:pt x="272034" y="36195"/>
                  </a:lnTo>
                  <a:lnTo>
                    <a:pt x="275590" y="35052"/>
                  </a:lnTo>
                  <a:lnTo>
                    <a:pt x="282575" y="35052"/>
                  </a:lnTo>
                  <a:lnTo>
                    <a:pt x="301752" y="74676"/>
                  </a:lnTo>
                  <a:lnTo>
                    <a:pt x="301752" y="14871"/>
                  </a:lnTo>
                  <a:lnTo>
                    <a:pt x="299339" y="13589"/>
                  </a:lnTo>
                  <a:lnTo>
                    <a:pt x="291211" y="11938"/>
                  </a:lnTo>
                  <a:lnTo>
                    <a:pt x="271526" y="11938"/>
                  </a:lnTo>
                  <a:lnTo>
                    <a:pt x="237274" y="37401"/>
                  </a:lnTo>
                  <a:lnTo>
                    <a:pt x="228396" y="78867"/>
                  </a:lnTo>
                  <a:lnTo>
                    <a:pt x="228307" y="93116"/>
                  </a:lnTo>
                  <a:lnTo>
                    <a:pt x="228358" y="95707"/>
                  </a:lnTo>
                  <a:lnTo>
                    <a:pt x="234696" y="135382"/>
                  </a:lnTo>
                  <a:lnTo>
                    <a:pt x="253873" y="156337"/>
                  </a:lnTo>
                  <a:lnTo>
                    <a:pt x="260350" y="159766"/>
                  </a:lnTo>
                  <a:lnTo>
                    <a:pt x="268605" y="161417"/>
                  </a:lnTo>
                  <a:lnTo>
                    <a:pt x="288163" y="161417"/>
                  </a:lnTo>
                  <a:lnTo>
                    <a:pt x="296418" y="159766"/>
                  </a:lnTo>
                  <a:lnTo>
                    <a:pt x="303149" y="156210"/>
                  </a:lnTo>
                  <a:lnTo>
                    <a:pt x="309880" y="152781"/>
                  </a:lnTo>
                  <a:lnTo>
                    <a:pt x="315341" y="147701"/>
                  </a:lnTo>
                  <a:lnTo>
                    <a:pt x="319532" y="141097"/>
                  </a:lnTo>
                  <a:lnTo>
                    <a:pt x="321221" y="138176"/>
                  </a:lnTo>
                  <a:lnTo>
                    <a:pt x="322503" y="135966"/>
                  </a:lnTo>
                  <a:lnTo>
                    <a:pt x="331216" y="95707"/>
                  </a:lnTo>
                  <a:lnTo>
                    <a:pt x="331330" y="93116"/>
                  </a:lnTo>
                  <a:lnTo>
                    <a:pt x="331444" y="87249"/>
                  </a:lnTo>
                  <a:close/>
                </a:path>
                <a:path w="761365" h="198754">
                  <a:moveTo>
                    <a:pt x="462026" y="193421"/>
                  </a:moveTo>
                  <a:lnTo>
                    <a:pt x="461772" y="192405"/>
                  </a:lnTo>
                  <a:lnTo>
                    <a:pt x="461264" y="191262"/>
                  </a:lnTo>
                  <a:lnTo>
                    <a:pt x="456971" y="180174"/>
                  </a:lnTo>
                  <a:lnTo>
                    <a:pt x="445198" y="134569"/>
                  </a:lnTo>
                  <a:lnTo>
                    <a:pt x="442468" y="98679"/>
                  </a:lnTo>
                  <a:lnTo>
                    <a:pt x="442747" y="86563"/>
                  </a:lnTo>
                  <a:lnTo>
                    <a:pt x="449961" y="39662"/>
                  </a:lnTo>
                  <a:lnTo>
                    <a:pt x="461391" y="6223"/>
                  </a:lnTo>
                  <a:lnTo>
                    <a:pt x="461772" y="5207"/>
                  </a:lnTo>
                  <a:lnTo>
                    <a:pt x="452501" y="0"/>
                  </a:lnTo>
                  <a:lnTo>
                    <a:pt x="445516" y="0"/>
                  </a:lnTo>
                  <a:lnTo>
                    <a:pt x="441198" y="381"/>
                  </a:lnTo>
                  <a:lnTo>
                    <a:pt x="439420" y="889"/>
                  </a:lnTo>
                  <a:lnTo>
                    <a:pt x="438785" y="1270"/>
                  </a:lnTo>
                  <a:lnTo>
                    <a:pt x="438277" y="1524"/>
                  </a:lnTo>
                  <a:lnTo>
                    <a:pt x="437896" y="1778"/>
                  </a:lnTo>
                  <a:lnTo>
                    <a:pt x="437515" y="2159"/>
                  </a:lnTo>
                  <a:lnTo>
                    <a:pt x="437388" y="2540"/>
                  </a:lnTo>
                  <a:lnTo>
                    <a:pt x="434530" y="8382"/>
                  </a:lnTo>
                  <a:lnTo>
                    <a:pt x="419735" y="49911"/>
                  </a:lnTo>
                  <a:lnTo>
                    <a:pt x="417703" y="57912"/>
                  </a:lnTo>
                  <a:lnTo>
                    <a:pt x="416179" y="65913"/>
                  </a:lnTo>
                  <a:lnTo>
                    <a:pt x="414147" y="82296"/>
                  </a:lnTo>
                  <a:lnTo>
                    <a:pt x="413639" y="90551"/>
                  </a:lnTo>
                  <a:lnTo>
                    <a:pt x="413639" y="107315"/>
                  </a:lnTo>
                  <a:lnTo>
                    <a:pt x="419481" y="147955"/>
                  </a:lnTo>
                  <a:lnTo>
                    <a:pt x="434505" y="189268"/>
                  </a:lnTo>
                  <a:lnTo>
                    <a:pt x="446151" y="198247"/>
                  </a:lnTo>
                  <a:lnTo>
                    <a:pt x="453009" y="198247"/>
                  </a:lnTo>
                  <a:lnTo>
                    <a:pt x="455295" y="198120"/>
                  </a:lnTo>
                  <a:lnTo>
                    <a:pt x="458724" y="197612"/>
                  </a:lnTo>
                  <a:lnTo>
                    <a:pt x="459994" y="197104"/>
                  </a:lnTo>
                  <a:lnTo>
                    <a:pt x="460756" y="196469"/>
                  </a:lnTo>
                  <a:lnTo>
                    <a:pt x="461518" y="195961"/>
                  </a:lnTo>
                  <a:lnTo>
                    <a:pt x="462026" y="195199"/>
                  </a:lnTo>
                  <a:lnTo>
                    <a:pt x="462026" y="193421"/>
                  </a:lnTo>
                  <a:close/>
                </a:path>
                <a:path w="761365" h="198754">
                  <a:moveTo>
                    <a:pt x="581279" y="90932"/>
                  </a:moveTo>
                  <a:lnTo>
                    <a:pt x="580517" y="86868"/>
                  </a:lnTo>
                  <a:lnTo>
                    <a:pt x="580136" y="86106"/>
                  </a:lnTo>
                  <a:lnTo>
                    <a:pt x="579247" y="84582"/>
                  </a:lnTo>
                  <a:lnTo>
                    <a:pt x="578612" y="84201"/>
                  </a:lnTo>
                  <a:lnTo>
                    <a:pt x="578104" y="83820"/>
                  </a:lnTo>
                  <a:lnTo>
                    <a:pt x="577469" y="83693"/>
                  </a:lnTo>
                  <a:lnTo>
                    <a:pt x="541909" y="83693"/>
                  </a:lnTo>
                  <a:lnTo>
                    <a:pt x="541909" y="45212"/>
                  </a:lnTo>
                  <a:lnTo>
                    <a:pt x="535813" y="41402"/>
                  </a:lnTo>
                  <a:lnTo>
                    <a:pt x="534289" y="41148"/>
                  </a:lnTo>
                  <a:lnTo>
                    <a:pt x="532511" y="41033"/>
                  </a:lnTo>
                  <a:lnTo>
                    <a:pt x="528066" y="41033"/>
                  </a:lnTo>
                  <a:lnTo>
                    <a:pt x="526161" y="41148"/>
                  </a:lnTo>
                  <a:lnTo>
                    <a:pt x="524637" y="41402"/>
                  </a:lnTo>
                  <a:lnTo>
                    <a:pt x="523240" y="41529"/>
                  </a:lnTo>
                  <a:lnTo>
                    <a:pt x="518541" y="45212"/>
                  </a:lnTo>
                  <a:lnTo>
                    <a:pt x="518541" y="83693"/>
                  </a:lnTo>
                  <a:lnTo>
                    <a:pt x="482981" y="83693"/>
                  </a:lnTo>
                  <a:lnTo>
                    <a:pt x="482346" y="83820"/>
                  </a:lnTo>
                  <a:lnTo>
                    <a:pt x="481330" y="84582"/>
                  </a:lnTo>
                  <a:lnTo>
                    <a:pt x="480822" y="85217"/>
                  </a:lnTo>
                  <a:lnTo>
                    <a:pt x="480441" y="86106"/>
                  </a:lnTo>
                  <a:lnTo>
                    <a:pt x="480060" y="86868"/>
                  </a:lnTo>
                  <a:lnTo>
                    <a:pt x="479679" y="88138"/>
                  </a:lnTo>
                  <a:lnTo>
                    <a:pt x="479425" y="89535"/>
                  </a:lnTo>
                  <a:lnTo>
                    <a:pt x="479298" y="98552"/>
                  </a:lnTo>
                  <a:lnTo>
                    <a:pt x="479806" y="101346"/>
                  </a:lnTo>
                  <a:lnTo>
                    <a:pt x="483235" y="105791"/>
                  </a:lnTo>
                  <a:lnTo>
                    <a:pt x="518541" y="105791"/>
                  </a:lnTo>
                  <a:lnTo>
                    <a:pt x="518541" y="144399"/>
                  </a:lnTo>
                  <a:lnTo>
                    <a:pt x="518795" y="145034"/>
                  </a:lnTo>
                  <a:lnTo>
                    <a:pt x="519176" y="145542"/>
                  </a:lnTo>
                  <a:lnTo>
                    <a:pt x="519557" y="146177"/>
                  </a:lnTo>
                  <a:lnTo>
                    <a:pt x="528066" y="148336"/>
                  </a:lnTo>
                  <a:lnTo>
                    <a:pt x="532511" y="148336"/>
                  </a:lnTo>
                  <a:lnTo>
                    <a:pt x="541274" y="145542"/>
                  </a:lnTo>
                  <a:lnTo>
                    <a:pt x="541655" y="145034"/>
                  </a:lnTo>
                  <a:lnTo>
                    <a:pt x="541909" y="144399"/>
                  </a:lnTo>
                  <a:lnTo>
                    <a:pt x="541909" y="105791"/>
                  </a:lnTo>
                  <a:lnTo>
                    <a:pt x="577215" y="105791"/>
                  </a:lnTo>
                  <a:lnTo>
                    <a:pt x="577850" y="105537"/>
                  </a:lnTo>
                  <a:lnTo>
                    <a:pt x="579120" y="104775"/>
                  </a:lnTo>
                  <a:lnTo>
                    <a:pt x="579628" y="104267"/>
                  </a:lnTo>
                  <a:lnTo>
                    <a:pt x="580009" y="103378"/>
                  </a:lnTo>
                  <a:lnTo>
                    <a:pt x="580517" y="102489"/>
                  </a:lnTo>
                  <a:lnTo>
                    <a:pt x="580771" y="101346"/>
                  </a:lnTo>
                  <a:lnTo>
                    <a:pt x="581279" y="98552"/>
                  </a:lnTo>
                  <a:lnTo>
                    <a:pt x="581279" y="90932"/>
                  </a:lnTo>
                  <a:close/>
                </a:path>
                <a:path w="761365" h="198754">
                  <a:moveTo>
                    <a:pt x="692785" y="151003"/>
                  </a:moveTo>
                  <a:lnTo>
                    <a:pt x="692531" y="141605"/>
                  </a:lnTo>
                  <a:lnTo>
                    <a:pt x="691896" y="138811"/>
                  </a:lnTo>
                  <a:lnTo>
                    <a:pt x="690499" y="136271"/>
                  </a:lnTo>
                  <a:lnTo>
                    <a:pt x="688594" y="135128"/>
                  </a:lnTo>
                  <a:lnTo>
                    <a:pt x="630809" y="135128"/>
                  </a:lnTo>
                  <a:lnTo>
                    <a:pt x="653757" y="111747"/>
                  </a:lnTo>
                  <a:lnTo>
                    <a:pt x="682879" y="73025"/>
                  </a:lnTo>
                  <a:lnTo>
                    <a:pt x="687070" y="54483"/>
                  </a:lnTo>
                  <a:lnTo>
                    <a:pt x="687070" y="44323"/>
                  </a:lnTo>
                  <a:lnTo>
                    <a:pt x="656336" y="12827"/>
                  </a:lnTo>
                  <a:lnTo>
                    <a:pt x="649732" y="11938"/>
                  </a:lnTo>
                  <a:lnTo>
                    <a:pt x="637540" y="11938"/>
                  </a:lnTo>
                  <a:lnTo>
                    <a:pt x="601218" y="24892"/>
                  </a:lnTo>
                  <a:lnTo>
                    <a:pt x="598551" y="38354"/>
                  </a:lnTo>
                  <a:lnTo>
                    <a:pt x="599313" y="45339"/>
                  </a:lnTo>
                  <a:lnTo>
                    <a:pt x="610362" y="45085"/>
                  </a:lnTo>
                  <a:lnTo>
                    <a:pt x="618490" y="41148"/>
                  </a:lnTo>
                  <a:lnTo>
                    <a:pt x="625221" y="38862"/>
                  </a:lnTo>
                  <a:lnTo>
                    <a:pt x="629158" y="38354"/>
                  </a:lnTo>
                  <a:lnTo>
                    <a:pt x="636651" y="38354"/>
                  </a:lnTo>
                  <a:lnTo>
                    <a:pt x="652018" y="53848"/>
                  </a:lnTo>
                  <a:lnTo>
                    <a:pt x="651764" y="61849"/>
                  </a:lnTo>
                  <a:lnTo>
                    <a:pt x="633349" y="95250"/>
                  </a:lnTo>
                  <a:lnTo>
                    <a:pt x="600710" y="130302"/>
                  </a:lnTo>
                  <a:lnTo>
                    <a:pt x="598043" y="134239"/>
                  </a:lnTo>
                  <a:lnTo>
                    <a:pt x="596900" y="137033"/>
                  </a:lnTo>
                  <a:lnTo>
                    <a:pt x="596011" y="142113"/>
                  </a:lnTo>
                  <a:lnTo>
                    <a:pt x="595884" y="149225"/>
                  </a:lnTo>
                  <a:lnTo>
                    <a:pt x="596392" y="153035"/>
                  </a:lnTo>
                  <a:lnTo>
                    <a:pt x="597281" y="155829"/>
                  </a:lnTo>
                  <a:lnTo>
                    <a:pt x="598805" y="157607"/>
                  </a:lnTo>
                  <a:lnTo>
                    <a:pt x="600964" y="158496"/>
                  </a:lnTo>
                  <a:lnTo>
                    <a:pt x="603504" y="158877"/>
                  </a:lnTo>
                  <a:lnTo>
                    <a:pt x="689610" y="158750"/>
                  </a:lnTo>
                  <a:lnTo>
                    <a:pt x="690880" y="157861"/>
                  </a:lnTo>
                  <a:lnTo>
                    <a:pt x="691388" y="157226"/>
                  </a:lnTo>
                  <a:lnTo>
                    <a:pt x="692404" y="154051"/>
                  </a:lnTo>
                  <a:lnTo>
                    <a:pt x="692785" y="151003"/>
                  </a:lnTo>
                  <a:close/>
                </a:path>
                <a:path w="761365" h="198754">
                  <a:moveTo>
                    <a:pt x="761111" y="98806"/>
                  </a:moveTo>
                  <a:lnTo>
                    <a:pt x="755015" y="49911"/>
                  </a:lnTo>
                  <a:lnTo>
                    <a:pt x="737489" y="2540"/>
                  </a:lnTo>
                  <a:lnTo>
                    <a:pt x="720090" y="127"/>
                  </a:lnTo>
                  <a:lnTo>
                    <a:pt x="715391" y="1016"/>
                  </a:lnTo>
                  <a:lnTo>
                    <a:pt x="712978" y="2667"/>
                  </a:lnTo>
                  <a:lnTo>
                    <a:pt x="712978" y="5207"/>
                  </a:lnTo>
                  <a:lnTo>
                    <a:pt x="717753" y="17183"/>
                  </a:lnTo>
                  <a:lnTo>
                    <a:pt x="721614" y="28321"/>
                  </a:lnTo>
                  <a:lnTo>
                    <a:pt x="731177" y="74599"/>
                  </a:lnTo>
                  <a:lnTo>
                    <a:pt x="732409" y="98679"/>
                  </a:lnTo>
                  <a:lnTo>
                    <a:pt x="732091" y="110807"/>
                  </a:lnTo>
                  <a:lnTo>
                    <a:pt x="724839" y="157708"/>
                  </a:lnTo>
                  <a:lnTo>
                    <a:pt x="712724" y="193421"/>
                  </a:lnTo>
                  <a:lnTo>
                    <a:pt x="712724" y="195199"/>
                  </a:lnTo>
                  <a:lnTo>
                    <a:pt x="713105" y="195961"/>
                  </a:lnTo>
                  <a:lnTo>
                    <a:pt x="714756" y="197104"/>
                  </a:lnTo>
                  <a:lnTo>
                    <a:pt x="716026" y="197612"/>
                  </a:lnTo>
                  <a:lnTo>
                    <a:pt x="721741" y="198247"/>
                  </a:lnTo>
                  <a:lnTo>
                    <a:pt x="731647" y="197993"/>
                  </a:lnTo>
                  <a:lnTo>
                    <a:pt x="750824" y="163830"/>
                  </a:lnTo>
                  <a:lnTo>
                    <a:pt x="760603" y="115570"/>
                  </a:lnTo>
                  <a:lnTo>
                    <a:pt x="761111" y="107315"/>
                  </a:lnTo>
                  <a:lnTo>
                    <a:pt x="761111" y="98806"/>
                  </a:lnTo>
                  <a:close/>
                </a:path>
              </a:pathLst>
            </a:custGeom>
            <a:solidFill>
              <a:srgbClr val="6D747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9" name="object 149"/>
            <p:cNvSpPr/>
            <p:nvPr/>
          </p:nvSpPr>
          <p:spPr>
            <a:xfrm>
              <a:off x="8419831" y="5167884"/>
              <a:ext cx="482337" cy="164084"/>
            </a:xfrm>
            <a:prstGeom prst="rect">
              <a:avLst/>
            </a:prstGeom>
            <a:blipFill>
              <a:blip r:embed="rId10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0" name="object 150"/>
            <p:cNvSpPr/>
            <p:nvPr/>
          </p:nvSpPr>
          <p:spPr>
            <a:xfrm>
              <a:off x="8970518" y="5219700"/>
              <a:ext cx="221210" cy="112268"/>
            </a:xfrm>
            <a:prstGeom prst="rect">
              <a:avLst/>
            </a:prstGeom>
            <a:blipFill>
              <a:blip r:embed="rId10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1" name="object 151"/>
            <p:cNvSpPr/>
            <p:nvPr/>
          </p:nvSpPr>
          <p:spPr>
            <a:xfrm>
              <a:off x="9271126" y="5182488"/>
              <a:ext cx="96900" cy="146939"/>
            </a:xfrm>
            <a:prstGeom prst="rect">
              <a:avLst/>
            </a:prstGeom>
            <a:blipFill>
              <a:blip r:embed="rId10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2" name="object 152"/>
            <p:cNvSpPr/>
            <p:nvPr/>
          </p:nvSpPr>
          <p:spPr>
            <a:xfrm>
              <a:off x="586968" y="5494019"/>
              <a:ext cx="221259" cy="112318"/>
            </a:xfrm>
            <a:prstGeom prst="rect">
              <a:avLst/>
            </a:prstGeom>
            <a:blipFill>
              <a:blip r:embed="rId10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3" name="object 153"/>
            <p:cNvSpPr/>
            <p:nvPr/>
          </p:nvSpPr>
          <p:spPr>
            <a:xfrm>
              <a:off x="874100" y="5442204"/>
              <a:ext cx="931839" cy="202082"/>
            </a:xfrm>
            <a:prstGeom prst="rect">
              <a:avLst/>
            </a:prstGeom>
            <a:blipFill>
              <a:blip r:embed="rId10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4" name="object 154"/>
            <p:cNvSpPr/>
            <p:nvPr/>
          </p:nvSpPr>
          <p:spPr>
            <a:xfrm>
              <a:off x="1876933" y="5442204"/>
              <a:ext cx="636651" cy="164134"/>
            </a:xfrm>
            <a:prstGeom prst="rect">
              <a:avLst/>
            </a:prstGeom>
            <a:blipFill>
              <a:blip r:embed="rId10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5" name="object 155"/>
            <p:cNvSpPr/>
            <p:nvPr/>
          </p:nvSpPr>
          <p:spPr>
            <a:xfrm>
              <a:off x="2578227" y="5444870"/>
              <a:ext cx="1088390" cy="198755"/>
            </a:xfrm>
            <a:custGeom>
              <a:avLst/>
              <a:gdLst/>
              <a:ahLst/>
              <a:cxnLst/>
              <a:rect l="l" t="t" r="r" b="b"/>
              <a:pathLst>
                <a:path w="1088389" h="198754">
                  <a:moveTo>
                    <a:pt x="106934" y="113157"/>
                  </a:moveTo>
                  <a:lnTo>
                    <a:pt x="106553" y="110109"/>
                  </a:lnTo>
                  <a:lnTo>
                    <a:pt x="105664" y="108331"/>
                  </a:lnTo>
                  <a:lnTo>
                    <a:pt x="104902" y="106426"/>
                  </a:lnTo>
                  <a:lnTo>
                    <a:pt x="103886" y="105537"/>
                  </a:lnTo>
                  <a:lnTo>
                    <a:pt x="89789" y="105537"/>
                  </a:lnTo>
                  <a:lnTo>
                    <a:pt x="89789" y="39116"/>
                  </a:lnTo>
                  <a:lnTo>
                    <a:pt x="89725" y="17653"/>
                  </a:lnTo>
                  <a:lnTo>
                    <a:pt x="89408" y="17018"/>
                  </a:lnTo>
                  <a:lnTo>
                    <a:pt x="88646" y="16510"/>
                  </a:lnTo>
                  <a:lnTo>
                    <a:pt x="87884" y="15875"/>
                  </a:lnTo>
                  <a:lnTo>
                    <a:pt x="78740" y="14097"/>
                  </a:lnTo>
                  <a:lnTo>
                    <a:pt x="76073" y="13843"/>
                  </a:lnTo>
                  <a:lnTo>
                    <a:pt x="62611" y="13843"/>
                  </a:lnTo>
                  <a:lnTo>
                    <a:pt x="61595" y="13893"/>
                  </a:lnTo>
                  <a:lnTo>
                    <a:pt x="61595" y="39116"/>
                  </a:lnTo>
                  <a:lnTo>
                    <a:pt x="61595" y="105537"/>
                  </a:lnTo>
                  <a:lnTo>
                    <a:pt x="23241" y="105537"/>
                  </a:lnTo>
                  <a:lnTo>
                    <a:pt x="61341" y="39116"/>
                  </a:lnTo>
                  <a:lnTo>
                    <a:pt x="61595" y="39116"/>
                  </a:lnTo>
                  <a:lnTo>
                    <a:pt x="61595" y="13893"/>
                  </a:lnTo>
                  <a:lnTo>
                    <a:pt x="60071" y="13970"/>
                  </a:lnTo>
                  <a:lnTo>
                    <a:pt x="57658" y="14224"/>
                  </a:lnTo>
                  <a:lnTo>
                    <a:pt x="55626" y="14351"/>
                  </a:lnTo>
                  <a:lnTo>
                    <a:pt x="3556" y="96901"/>
                  </a:lnTo>
                  <a:lnTo>
                    <a:pt x="0" y="121031"/>
                  </a:lnTo>
                  <a:lnTo>
                    <a:pt x="508" y="124587"/>
                  </a:lnTo>
                  <a:lnTo>
                    <a:pt x="3556" y="128651"/>
                  </a:lnTo>
                  <a:lnTo>
                    <a:pt x="4318" y="128905"/>
                  </a:lnTo>
                  <a:lnTo>
                    <a:pt x="5207" y="129032"/>
                  </a:lnTo>
                  <a:lnTo>
                    <a:pt x="61595" y="129032"/>
                  </a:lnTo>
                  <a:lnTo>
                    <a:pt x="61722" y="156502"/>
                  </a:lnTo>
                  <a:lnTo>
                    <a:pt x="62230" y="157060"/>
                  </a:lnTo>
                  <a:lnTo>
                    <a:pt x="62611" y="157619"/>
                  </a:lnTo>
                  <a:lnTo>
                    <a:pt x="63373" y="158076"/>
                  </a:lnTo>
                  <a:lnTo>
                    <a:pt x="72771" y="159575"/>
                  </a:lnTo>
                  <a:lnTo>
                    <a:pt x="78359" y="159575"/>
                  </a:lnTo>
                  <a:lnTo>
                    <a:pt x="80645" y="159473"/>
                  </a:lnTo>
                  <a:lnTo>
                    <a:pt x="84201" y="159105"/>
                  </a:lnTo>
                  <a:lnTo>
                    <a:pt x="85725" y="158826"/>
                  </a:lnTo>
                  <a:lnTo>
                    <a:pt x="86741" y="158457"/>
                  </a:lnTo>
                  <a:lnTo>
                    <a:pt x="87884" y="158076"/>
                  </a:lnTo>
                  <a:lnTo>
                    <a:pt x="88646" y="157619"/>
                  </a:lnTo>
                  <a:lnTo>
                    <a:pt x="89154" y="157060"/>
                  </a:lnTo>
                  <a:lnTo>
                    <a:pt x="89535" y="156502"/>
                  </a:lnTo>
                  <a:lnTo>
                    <a:pt x="89789" y="155854"/>
                  </a:lnTo>
                  <a:lnTo>
                    <a:pt x="89789" y="129032"/>
                  </a:lnTo>
                  <a:lnTo>
                    <a:pt x="104013" y="129032"/>
                  </a:lnTo>
                  <a:lnTo>
                    <a:pt x="105029" y="128016"/>
                  </a:lnTo>
                  <a:lnTo>
                    <a:pt x="105841" y="125857"/>
                  </a:lnTo>
                  <a:lnTo>
                    <a:pt x="106553" y="124079"/>
                  </a:lnTo>
                  <a:lnTo>
                    <a:pt x="106934" y="121158"/>
                  </a:lnTo>
                  <a:lnTo>
                    <a:pt x="106934" y="113157"/>
                  </a:lnTo>
                  <a:close/>
                </a:path>
                <a:path w="1088389" h="198754">
                  <a:moveTo>
                    <a:pt x="216916" y="151587"/>
                  </a:moveTo>
                  <a:lnTo>
                    <a:pt x="216789" y="142367"/>
                  </a:lnTo>
                  <a:lnTo>
                    <a:pt x="216535" y="140843"/>
                  </a:lnTo>
                  <a:lnTo>
                    <a:pt x="216281" y="139700"/>
                  </a:lnTo>
                  <a:lnTo>
                    <a:pt x="215773" y="138811"/>
                  </a:lnTo>
                  <a:lnTo>
                    <a:pt x="215392" y="137922"/>
                  </a:lnTo>
                  <a:lnTo>
                    <a:pt x="214884" y="137287"/>
                  </a:lnTo>
                  <a:lnTo>
                    <a:pt x="214376" y="136906"/>
                  </a:lnTo>
                  <a:lnTo>
                    <a:pt x="213868" y="136398"/>
                  </a:lnTo>
                  <a:lnTo>
                    <a:pt x="213233" y="136271"/>
                  </a:lnTo>
                  <a:lnTo>
                    <a:pt x="188976" y="136271"/>
                  </a:lnTo>
                  <a:lnTo>
                    <a:pt x="188976" y="42291"/>
                  </a:lnTo>
                  <a:lnTo>
                    <a:pt x="181102" y="13462"/>
                  </a:lnTo>
                  <a:lnTo>
                    <a:pt x="170307" y="13462"/>
                  </a:lnTo>
                  <a:lnTo>
                    <a:pt x="168783" y="13589"/>
                  </a:lnTo>
                  <a:lnTo>
                    <a:pt x="167640" y="13589"/>
                  </a:lnTo>
                  <a:lnTo>
                    <a:pt x="165100" y="13970"/>
                  </a:lnTo>
                  <a:lnTo>
                    <a:pt x="164592" y="14224"/>
                  </a:lnTo>
                  <a:lnTo>
                    <a:pt x="164084" y="14351"/>
                  </a:lnTo>
                  <a:lnTo>
                    <a:pt x="163576" y="14605"/>
                  </a:lnTo>
                  <a:lnTo>
                    <a:pt x="132207" y="35052"/>
                  </a:lnTo>
                  <a:lnTo>
                    <a:pt x="131318" y="35560"/>
                  </a:lnTo>
                  <a:lnTo>
                    <a:pt x="128143" y="48895"/>
                  </a:lnTo>
                  <a:lnTo>
                    <a:pt x="128270" y="51054"/>
                  </a:lnTo>
                  <a:lnTo>
                    <a:pt x="128524" y="52578"/>
                  </a:lnTo>
                  <a:lnTo>
                    <a:pt x="128651" y="54229"/>
                  </a:lnTo>
                  <a:lnTo>
                    <a:pt x="129159" y="55245"/>
                  </a:lnTo>
                  <a:lnTo>
                    <a:pt x="130429" y="56515"/>
                  </a:lnTo>
                  <a:lnTo>
                    <a:pt x="131318" y="56769"/>
                  </a:lnTo>
                  <a:lnTo>
                    <a:pt x="132334" y="56642"/>
                  </a:lnTo>
                  <a:lnTo>
                    <a:pt x="133477" y="56388"/>
                  </a:lnTo>
                  <a:lnTo>
                    <a:pt x="134874" y="55880"/>
                  </a:lnTo>
                  <a:lnTo>
                    <a:pt x="136525" y="55118"/>
                  </a:lnTo>
                  <a:lnTo>
                    <a:pt x="159766" y="42291"/>
                  </a:lnTo>
                  <a:lnTo>
                    <a:pt x="159766" y="136271"/>
                  </a:lnTo>
                  <a:lnTo>
                    <a:pt x="132207" y="136271"/>
                  </a:lnTo>
                  <a:lnTo>
                    <a:pt x="131572" y="136398"/>
                  </a:lnTo>
                  <a:lnTo>
                    <a:pt x="131064" y="136906"/>
                  </a:lnTo>
                  <a:lnTo>
                    <a:pt x="130556" y="137287"/>
                  </a:lnTo>
                  <a:lnTo>
                    <a:pt x="130048" y="137922"/>
                  </a:lnTo>
                  <a:lnTo>
                    <a:pt x="129286" y="139700"/>
                  </a:lnTo>
                  <a:lnTo>
                    <a:pt x="128905" y="140843"/>
                  </a:lnTo>
                  <a:lnTo>
                    <a:pt x="128778" y="142367"/>
                  </a:lnTo>
                  <a:lnTo>
                    <a:pt x="128524" y="143776"/>
                  </a:lnTo>
                  <a:lnTo>
                    <a:pt x="128524" y="149821"/>
                  </a:lnTo>
                  <a:lnTo>
                    <a:pt x="128778" y="153035"/>
                  </a:lnTo>
                  <a:lnTo>
                    <a:pt x="132207" y="158902"/>
                  </a:lnTo>
                  <a:lnTo>
                    <a:pt x="213233" y="158902"/>
                  </a:lnTo>
                  <a:lnTo>
                    <a:pt x="216408" y="154495"/>
                  </a:lnTo>
                  <a:lnTo>
                    <a:pt x="216916" y="151587"/>
                  </a:lnTo>
                  <a:close/>
                </a:path>
                <a:path w="1088389" h="198754">
                  <a:moveTo>
                    <a:pt x="338582" y="113157"/>
                  </a:moveTo>
                  <a:lnTo>
                    <a:pt x="338201" y="110109"/>
                  </a:lnTo>
                  <a:lnTo>
                    <a:pt x="337312" y="108331"/>
                  </a:lnTo>
                  <a:lnTo>
                    <a:pt x="336550" y="106426"/>
                  </a:lnTo>
                  <a:lnTo>
                    <a:pt x="335534" y="105537"/>
                  </a:lnTo>
                  <a:lnTo>
                    <a:pt x="321437" y="105537"/>
                  </a:lnTo>
                  <a:lnTo>
                    <a:pt x="321437" y="39116"/>
                  </a:lnTo>
                  <a:lnTo>
                    <a:pt x="321373" y="17653"/>
                  </a:lnTo>
                  <a:lnTo>
                    <a:pt x="321056" y="17018"/>
                  </a:lnTo>
                  <a:lnTo>
                    <a:pt x="320294" y="16510"/>
                  </a:lnTo>
                  <a:lnTo>
                    <a:pt x="319532" y="15875"/>
                  </a:lnTo>
                  <a:lnTo>
                    <a:pt x="310388" y="14097"/>
                  </a:lnTo>
                  <a:lnTo>
                    <a:pt x="307721" y="13843"/>
                  </a:lnTo>
                  <a:lnTo>
                    <a:pt x="294259" y="13843"/>
                  </a:lnTo>
                  <a:lnTo>
                    <a:pt x="293243" y="13893"/>
                  </a:lnTo>
                  <a:lnTo>
                    <a:pt x="293243" y="39116"/>
                  </a:lnTo>
                  <a:lnTo>
                    <a:pt x="293243" y="105537"/>
                  </a:lnTo>
                  <a:lnTo>
                    <a:pt x="254889" y="105537"/>
                  </a:lnTo>
                  <a:lnTo>
                    <a:pt x="292989" y="39116"/>
                  </a:lnTo>
                  <a:lnTo>
                    <a:pt x="293243" y="39116"/>
                  </a:lnTo>
                  <a:lnTo>
                    <a:pt x="293243" y="13893"/>
                  </a:lnTo>
                  <a:lnTo>
                    <a:pt x="291719" y="13970"/>
                  </a:lnTo>
                  <a:lnTo>
                    <a:pt x="289306" y="14224"/>
                  </a:lnTo>
                  <a:lnTo>
                    <a:pt x="287274" y="14351"/>
                  </a:lnTo>
                  <a:lnTo>
                    <a:pt x="235204" y="96901"/>
                  </a:lnTo>
                  <a:lnTo>
                    <a:pt x="231648" y="121031"/>
                  </a:lnTo>
                  <a:lnTo>
                    <a:pt x="232156" y="124587"/>
                  </a:lnTo>
                  <a:lnTo>
                    <a:pt x="235204" y="128651"/>
                  </a:lnTo>
                  <a:lnTo>
                    <a:pt x="235966" y="128905"/>
                  </a:lnTo>
                  <a:lnTo>
                    <a:pt x="236855" y="129032"/>
                  </a:lnTo>
                  <a:lnTo>
                    <a:pt x="293243" y="129032"/>
                  </a:lnTo>
                  <a:lnTo>
                    <a:pt x="293243" y="155854"/>
                  </a:lnTo>
                  <a:lnTo>
                    <a:pt x="293370" y="156502"/>
                  </a:lnTo>
                  <a:lnTo>
                    <a:pt x="293878" y="157060"/>
                  </a:lnTo>
                  <a:lnTo>
                    <a:pt x="294259" y="157619"/>
                  </a:lnTo>
                  <a:lnTo>
                    <a:pt x="304419" y="159575"/>
                  </a:lnTo>
                  <a:lnTo>
                    <a:pt x="310007" y="159575"/>
                  </a:lnTo>
                  <a:lnTo>
                    <a:pt x="312293" y="159473"/>
                  </a:lnTo>
                  <a:lnTo>
                    <a:pt x="315849" y="159105"/>
                  </a:lnTo>
                  <a:lnTo>
                    <a:pt x="317373" y="158826"/>
                  </a:lnTo>
                  <a:lnTo>
                    <a:pt x="318389" y="158457"/>
                  </a:lnTo>
                  <a:lnTo>
                    <a:pt x="319532" y="158076"/>
                  </a:lnTo>
                  <a:lnTo>
                    <a:pt x="320294" y="157619"/>
                  </a:lnTo>
                  <a:lnTo>
                    <a:pt x="320802" y="157060"/>
                  </a:lnTo>
                  <a:lnTo>
                    <a:pt x="321183" y="156502"/>
                  </a:lnTo>
                  <a:lnTo>
                    <a:pt x="321437" y="155854"/>
                  </a:lnTo>
                  <a:lnTo>
                    <a:pt x="321437" y="129032"/>
                  </a:lnTo>
                  <a:lnTo>
                    <a:pt x="335661" y="129032"/>
                  </a:lnTo>
                  <a:lnTo>
                    <a:pt x="336677" y="128016"/>
                  </a:lnTo>
                  <a:lnTo>
                    <a:pt x="337489" y="125857"/>
                  </a:lnTo>
                  <a:lnTo>
                    <a:pt x="338201" y="124079"/>
                  </a:lnTo>
                  <a:lnTo>
                    <a:pt x="338582" y="121158"/>
                  </a:lnTo>
                  <a:lnTo>
                    <a:pt x="338582" y="113157"/>
                  </a:lnTo>
                  <a:close/>
                </a:path>
                <a:path w="1088389" h="198754">
                  <a:moveTo>
                    <a:pt x="456946" y="195199"/>
                  </a:moveTo>
                  <a:lnTo>
                    <a:pt x="456692" y="192455"/>
                  </a:lnTo>
                  <a:lnTo>
                    <a:pt x="451891" y="180162"/>
                  </a:lnTo>
                  <a:lnTo>
                    <a:pt x="448144" y="168935"/>
                  </a:lnTo>
                  <a:lnTo>
                    <a:pt x="438607" y="122758"/>
                  </a:lnTo>
                  <a:lnTo>
                    <a:pt x="437388" y="98679"/>
                  </a:lnTo>
                  <a:lnTo>
                    <a:pt x="437667" y="86563"/>
                  </a:lnTo>
                  <a:lnTo>
                    <a:pt x="444881" y="39662"/>
                  </a:lnTo>
                  <a:lnTo>
                    <a:pt x="456311" y="6223"/>
                  </a:lnTo>
                  <a:lnTo>
                    <a:pt x="456819" y="4318"/>
                  </a:lnTo>
                  <a:lnTo>
                    <a:pt x="447421" y="0"/>
                  </a:lnTo>
                  <a:lnTo>
                    <a:pt x="436118" y="381"/>
                  </a:lnTo>
                  <a:lnTo>
                    <a:pt x="416560" y="41910"/>
                  </a:lnTo>
                  <a:lnTo>
                    <a:pt x="409067" y="82296"/>
                  </a:lnTo>
                  <a:lnTo>
                    <a:pt x="408559" y="90551"/>
                  </a:lnTo>
                  <a:lnTo>
                    <a:pt x="408559" y="107315"/>
                  </a:lnTo>
                  <a:lnTo>
                    <a:pt x="416433" y="155905"/>
                  </a:lnTo>
                  <a:lnTo>
                    <a:pt x="432943" y="196049"/>
                  </a:lnTo>
                  <a:lnTo>
                    <a:pt x="441071" y="198221"/>
                  </a:lnTo>
                  <a:lnTo>
                    <a:pt x="450215" y="198158"/>
                  </a:lnTo>
                  <a:lnTo>
                    <a:pt x="454914" y="197116"/>
                  </a:lnTo>
                  <a:lnTo>
                    <a:pt x="456438" y="195922"/>
                  </a:lnTo>
                  <a:lnTo>
                    <a:pt x="456946" y="195199"/>
                  </a:lnTo>
                  <a:close/>
                </a:path>
                <a:path w="1088389" h="198754">
                  <a:moveTo>
                    <a:pt x="645033" y="150952"/>
                  </a:moveTo>
                  <a:lnTo>
                    <a:pt x="644779" y="141605"/>
                  </a:lnTo>
                  <a:lnTo>
                    <a:pt x="644144" y="138811"/>
                  </a:lnTo>
                  <a:lnTo>
                    <a:pt x="642747" y="136271"/>
                  </a:lnTo>
                  <a:lnTo>
                    <a:pt x="640842" y="135128"/>
                  </a:lnTo>
                  <a:lnTo>
                    <a:pt x="583057" y="135128"/>
                  </a:lnTo>
                  <a:lnTo>
                    <a:pt x="606005" y="111747"/>
                  </a:lnTo>
                  <a:lnTo>
                    <a:pt x="635127" y="73025"/>
                  </a:lnTo>
                  <a:lnTo>
                    <a:pt x="639318" y="54483"/>
                  </a:lnTo>
                  <a:lnTo>
                    <a:pt x="639318" y="44323"/>
                  </a:lnTo>
                  <a:lnTo>
                    <a:pt x="608584" y="12827"/>
                  </a:lnTo>
                  <a:lnTo>
                    <a:pt x="601980" y="11938"/>
                  </a:lnTo>
                  <a:lnTo>
                    <a:pt x="589788" y="11938"/>
                  </a:lnTo>
                  <a:lnTo>
                    <a:pt x="553466" y="24892"/>
                  </a:lnTo>
                  <a:lnTo>
                    <a:pt x="550799" y="38354"/>
                  </a:lnTo>
                  <a:lnTo>
                    <a:pt x="551561" y="45339"/>
                  </a:lnTo>
                  <a:lnTo>
                    <a:pt x="562610" y="45085"/>
                  </a:lnTo>
                  <a:lnTo>
                    <a:pt x="570738" y="41148"/>
                  </a:lnTo>
                  <a:lnTo>
                    <a:pt x="577469" y="38862"/>
                  </a:lnTo>
                  <a:lnTo>
                    <a:pt x="581406" y="38354"/>
                  </a:lnTo>
                  <a:lnTo>
                    <a:pt x="588899" y="38354"/>
                  </a:lnTo>
                  <a:lnTo>
                    <a:pt x="604266" y="53848"/>
                  </a:lnTo>
                  <a:lnTo>
                    <a:pt x="604012" y="61849"/>
                  </a:lnTo>
                  <a:lnTo>
                    <a:pt x="585597" y="95250"/>
                  </a:lnTo>
                  <a:lnTo>
                    <a:pt x="552958" y="130302"/>
                  </a:lnTo>
                  <a:lnTo>
                    <a:pt x="550291" y="134239"/>
                  </a:lnTo>
                  <a:lnTo>
                    <a:pt x="549148" y="137033"/>
                  </a:lnTo>
                  <a:lnTo>
                    <a:pt x="548259" y="142113"/>
                  </a:lnTo>
                  <a:lnTo>
                    <a:pt x="548132" y="149225"/>
                  </a:lnTo>
                  <a:lnTo>
                    <a:pt x="548640" y="152984"/>
                  </a:lnTo>
                  <a:lnTo>
                    <a:pt x="549529" y="155867"/>
                  </a:lnTo>
                  <a:lnTo>
                    <a:pt x="551053" y="157581"/>
                  </a:lnTo>
                  <a:lnTo>
                    <a:pt x="552069" y="158153"/>
                  </a:lnTo>
                  <a:lnTo>
                    <a:pt x="555752" y="158902"/>
                  </a:lnTo>
                  <a:lnTo>
                    <a:pt x="641223" y="158902"/>
                  </a:lnTo>
                  <a:lnTo>
                    <a:pt x="643128" y="157873"/>
                  </a:lnTo>
                  <a:lnTo>
                    <a:pt x="643636" y="157187"/>
                  </a:lnTo>
                  <a:lnTo>
                    <a:pt x="644652" y="154012"/>
                  </a:lnTo>
                  <a:lnTo>
                    <a:pt x="645033" y="150952"/>
                  </a:lnTo>
                  <a:close/>
                </a:path>
                <a:path w="1088389" h="198754">
                  <a:moveTo>
                    <a:pt x="713359" y="98806"/>
                  </a:moveTo>
                  <a:lnTo>
                    <a:pt x="707263" y="49911"/>
                  </a:lnTo>
                  <a:lnTo>
                    <a:pt x="689737" y="2540"/>
                  </a:lnTo>
                  <a:lnTo>
                    <a:pt x="672338" y="127"/>
                  </a:lnTo>
                  <a:lnTo>
                    <a:pt x="667639" y="1016"/>
                  </a:lnTo>
                  <a:lnTo>
                    <a:pt x="665226" y="2667"/>
                  </a:lnTo>
                  <a:lnTo>
                    <a:pt x="665226" y="5207"/>
                  </a:lnTo>
                  <a:lnTo>
                    <a:pt x="670001" y="17183"/>
                  </a:lnTo>
                  <a:lnTo>
                    <a:pt x="673862" y="28333"/>
                  </a:lnTo>
                  <a:lnTo>
                    <a:pt x="683425" y="74599"/>
                  </a:lnTo>
                  <a:lnTo>
                    <a:pt x="684657" y="98679"/>
                  </a:lnTo>
                  <a:lnTo>
                    <a:pt x="684339" y="110807"/>
                  </a:lnTo>
                  <a:lnTo>
                    <a:pt x="677087" y="157734"/>
                  </a:lnTo>
                  <a:lnTo>
                    <a:pt x="664972" y="193484"/>
                  </a:lnTo>
                  <a:lnTo>
                    <a:pt x="664972" y="195199"/>
                  </a:lnTo>
                  <a:lnTo>
                    <a:pt x="680974" y="198221"/>
                  </a:lnTo>
                  <a:lnTo>
                    <a:pt x="687197" y="197205"/>
                  </a:lnTo>
                  <a:lnTo>
                    <a:pt x="705485" y="155905"/>
                  </a:lnTo>
                  <a:lnTo>
                    <a:pt x="712851" y="115570"/>
                  </a:lnTo>
                  <a:lnTo>
                    <a:pt x="713359" y="107315"/>
                  </a:lnTo>
                  <a:lnTo>
                    <a:pt x="713359" y="98806"/>
                  </a:lnTo>
                  <a:close/>
                </a:path>
                <a:path w="1088389" h="198754">
                  <a:moveTo>
                    <a:pt x="883793" y="154774"/>
                  </a:moveTo>
                  <a:lnTo>
                    <a:pt x="883666" y="154292"/>
                  </a:lnTo>
                  <a:lnTo>
                    <a:pt x="883539" y="153238"/>
                  </a:lnTo>
                  <a:lnTo>
                    <a:pt x="883285" y="152628"/>
                  </a:lnTo>
                  <a:lnTo>
                    <a:pt x="882777" y="151218"/>
                  </a:lnTo>
                  <a:lnTo>
                    <a:pt x="882396" y="150393"/>
                  </a:lnTo>
                  <a:lnTo>
                    <a:pt x="881888" y="149466"/>
                  </a:lnTo>
                  <a:lnTo>
                    <a:pt x="881507" y="148539"/>
                  </a:lnTo>
                  <a:lnTo>
                    <a:pt x="880872" y="147472"/>
                  </a:lnTo>
                  <a:lnTo>
                    <a:pt x="880237" y="146291"/>
                  </a:lnTo>
                  <a:lnTo>
                    <a:pt x="852322" y="106299"/>
                  </a:lnTo>
                  <a:lnTo>
                    <a:pt x="847979" y="100076"/>
                  </a:lnTo>
                  <a:lnTo>
                    <a:pt x="848283" y="99695"/>
                  </a:lnTo>
                  <a:lnTo>
                    <a:pt x="876554" y="65659"/>
                  </a:lnTo>
                  <a:lnTo>
                    <a:pt x="878078" y="63373"/>
                  </a:lnTo>
                  <a:lnTo>
                    <a:pt x="878586" y="62357"/>
                  </a:lnTo>
                  <a:lnTo>
                    <a:pt x="879221" y="61341"/>
                  </a:lnTo>
                  <a:lnTo>
                    <a:pt x="879729" y="60452"/>
                  </a:lnTo>
                  <a:lnTo>
                    <a:pt x="879983" y="59563"/>
                  </a:lnTo>
                  <a:lnTo>
                    <a:pt x="880364" y="58801"/>
                  </a:lnTo>
                  <a:lnTo>
                    <a:pt x="880618" y="58039"/>
                  </a:lnTo>
                  <a:lnTo>
                    <a:pt x="880872" y="56642"/>
                  </a:lnTo>
                  <a:lnTo>
                    <a:pt x="880872" y="54610"/>
                  </a:lnTo>
                  <a:lnTo>
                    <a:pt x="877824" y="52197"/>
                  </a:lnTo>
                  <a:lnTo>
                    <a:pt x="876681" y="51816"/>
                  </a:lnTo>
                  <a:lnTo>
                    <a:pt x="875157" y="51562"/>
                  </a:lnTo>
                  <a:lnTo>
                    <a:pt x="873252" y="51308"/>
                  </a:lnTo>
                  <a:lnTo>
                    <a:pt x="871474" y="51181"/>
                  </a:lnTo>
                  <a:lnTo>
                    <a:pt x="869061" y="51054"/>
                  </a:lnTo>
                  <a:lnTo>
                    <a:pt x="863473" y="51054"/>
                  </a:lnTo>
                  <a:lnTo>
                    <a:pt x="855218" y="52197"/>
                  </a:lnTo>
                  <a:lnTo>
                    <a:pt x="854075" y="52451"/>
                  </a:lnTo>
                  <a:lnTo>
                    <a:pt x="853186" y="52959"/>
                  </a:lnTo>
                  <a:lnTo>
                    <a:pt x="851916" y="54229"/>
                  </a:lnTo>
                  <a:lnTo>
                    <a:pt x="851408" y="54991"/>
                  </a:lnTo>
                  <a:lnTo>
                    <a:pt x="850900" y="55880"/>
                  </a:lnTo>
                  <a:lnTo>
                    <a:pt x="819785" y="99695"/>
                  </a:lnTo>
                  <a:lnTo>
                    <a:pt x="819734" y="54610"/>
                  </a:lnTo>
                  <a:lnTo>
                    <a:pt x="808482" y="51054"/>
                  </a:lnTo>
                  <a:lnTo>
                    <a:pt x="803021" y="51054"/>
                  </a:lnTo>
                  <a:lnTo>
                    <a:pt x="791768" y="54610"/>
                  </a:lnTo>
                  <a:lnTo>
                    <a:pt x="791781" y="156032"/>
                  </a:lnTo>
                  <a:lnTo>
                    <a:pt x="803021" y="159575"/>
                  </a:lnTo>
                  <a:lnTo>
                    <a:pt x="808482" y="159575"/>
                  </a:lnTo>
                  <a:lnTo>
                    <a:pt x="819785" y="106299"/>
                  </a:lnTo>
                  <a:lnTo>
                    <a:pt x="852551" y="154774"/>
                  </a:lnTo>
                  <a:lnTo>
                    <a:pt x="852932" y="155740"/>
                  </a:lnTo>
                  <a:lnTo>
                    <a:pt x="853567" y="156514"/>
                  </a:lnTo>
                  <a:lnTo>
                    <a:pt x="854202" y="157111"/>
                  </a:lnTo>
                  <a:lnTo>
                    <a:pt x="854710" y="157708"/>
                  </a:lnTo>
                  <a:lnTo>
                    <a:pt x="865632" y="159575"/>
                  </a:lnTo>
                  <a:lnTo>
                    <a:pt x="871601" y="159575"/>
                  </a:lnTo>
                  <a:lnTo>
                    <a:pt x="883793" y="156032"/>
                  </a:lnTo>
                  <a:lnTo>
                    <a:pt x="883793" y="154774"/>
                  </a:lnTo>
                  <a:close/>
                </a:path>
                <a:path w="1088389" h="198754">
                  <a:moveTo>
                    <a:pt x="1018895" y="142875"/>
                  </a:moveTo>
                  <a:lnTo>
                    <a:pt x="1018667" y="140335"/>
                  </a:lnTo>
                  <a:lnTo>
                    <a:pt x="1018540" y="139319"/>
                  </a:lnTo>
                  <a:lnTo>
                    <a:pt x="1018501" y="139192"/>
                  </a:lnTo>
                  <a:lnTo>
                    <a:pt x="1018235" y="138303"/>
                  </a:lnTo>
                  <a:lnTo>
                    <a:pt x="1017778" y="137033"/>
                  </a:lnTo>
                  <a:lnTo>
                    <a:pt x="1017397" y="136779"/>
                  </a:lnTo>
                  <a:lnTo>
                    <a:pt x="1017143" y="136525"/>
                  </a:lnTo>
                  <a:lnTo>
                    <a:pt x="1016762" y="136398"/>
                  </a:lnTo>
                  <a:lnTo>
                    <a:pt x="1015746" y="136398"/>
                  </a:lnTo>
                  <a:lnTo>
                    <a:pt x="1015238" y="136525"/>
                  </a:lnTo>
                  <a:lnTo>
                    <a:pt x="1014603" y="136652"/>
                  </a:lnTo>
                  <a:lnTo>
                    <a:pt x="1013968" y="136906"/>
                  </a:lnTo>
                  <a:lnTo>
                    <a:pt x="1013206" y="137160"/>
                  </a:lnTo>
                  <a:lnTo>
                    <a:pt x="1012317" y="137414"/>
                  </a:lnTo>
                  <a:lnTo>
                    <a:pt x="1011555" y="137541"/>
                  </a:lnTo>
                  <a:lnTo>
                    <a:pt x="1010666" y="137795"/>
                  </a:lnTo>
                  <a:lnTo>
                    <a:pt x="1009523" y="138049"/>
                  </a:lnTo>
                  <a:lnTo>
                    <a:pt x="1008507" y="138303"/>
                  </a:lnTo>
                  <a:lnTo>
                    <a:pt x="1004824" y="138303"/>
                  </a:lnTo>
                  <a:lnTo>
                    <a:pt x="999236" y="134239"/>
                  </a:lnTo>
                  <a:lnTo>
                    <a:pt x="998220" y="132588"/>
                  </a:lnTo>
                  <a:lnTo>
                    <a:pt x="997458" y="130302"/>
                  </a:lnTo>
                  <a:lnTo>
                    <a:pt x="996950" y="127508"/>
                  </a:lnTo>
                  <a:lnTo>
                    <a:pt x="996315" y="124587"/>
                  </a:lnTo>
                  <a:lnTo>
                    <a:pt x="996061" y="120777"/>
                  </a:lnTo>
                  <a:lnTo>
                    <a:pt x="995934" y="116205"/>
                  </a:lnTo>
                  <a:lnTo>
                    <a:pt x="997204" y="112903"/>
                  </a:lnTo>
                  <a:lnTo>
                    <a:pt x="998474" y="109474"/>
                  </a:lnTo>
                  <a:lnTo>
                    <a:pt x="999744" y="105664"/>
                  </a:lnTo>
                  <a:lnTo>
                    <a:pt x="1000887" y="101854"/>
                  </a:lnTo>
                  <a:lnTo>
                    <a:pt x="1003173" y="93980"/>
                  </a:lnTo>
                  <a:lnTo>
                    <a:pt x="1004214" y="89789"/>
                  </a:lnTo>
                  <a:lnTo>
                    <a:pt x="1006297" y="81661"/>
                  </a:lnTo>
                  <a:lnTo>
                    <a:pt x="1007186" y="77724"/>
                  </a:lnTo>
                  <a:lnTo>
                    <a:pt x="1009142" y="67437"/>
                  </a:lnTo>
                  <a:lnTo>
                    <a:pt x="1009662" y="64262"/>
                  </a:lnTo>
                  <a:lnTo>
                    <a:pt x="1010412" y="58928"/>
                  </a:lnTo>
                  <a:lnTo>
                    <a:pt x="1010412" y="53975"/>
                  </a:lnTo>
                  <a:lnTo>
                    <a:pt x="1010031" y="53467"/>
                  </a:lnTo>
                  <a:lnTo>
                    <a:pt x="1009523" y="52959"/>
                  </a:lnTo>
                  <a:lnTo>
                    <a:pt x="1008888" y="52451"/>
                  </a:lnTo>
                  <a:lnTo>
                    <a:pt x="1007872" y="52197"/>
                  </a:lnTo>
                  <a:lnTo>
                    <a:pt x="1006983" y="51816"/>
                  </a:lnTo>
                  <a:lnTo>
                    <a:pt x="1005586" y="51562"/>
                  </a:lnTo>
                  <a:lnTo>
                    <a:pt x="1003808" y="51308"/>
                  </a:lnTo>
                  <a:lnTo>
                    <a:pt x="999871" y="51054"/>
                  </a:lnTo>
                  <a:lnTo>
                    <a:pt x="995172" y="51054"/>
                  </a:lnTo>
                  <a:lnTo>
                    <a:pt x="993521" y="51181"/>
                  </a:lnTo>
                  <a:lnTo>
                    <a:pt x="992124" y="51181"/>
                  </a:lnTo>
                  <a:lnTo>
                    <a:pt x="990727" y="51308"/>
                  </a:lnTo>
                  <a:lnTo>
                    <a:pt x="989584" y="51562"/>
                  </a:lnTo>
                  <a:lnTo>
                    <a:pt x="987806" y="51816"/>
                  </a:lnTo>
                  <a:lnTo>
                    <a:pt x="984758" y="55245"/>
                  </a:lnTo>
                  <a:lnTo>
                    <a:pt x="984504" y="56388"/>
                  </a:lnTo>
                  <a:lnTo>
                    <a:pt x="984377" y="57912"/>
                  </a:lnTo>
                  <a:lnTo>
                    <a:pt x="983830" y="61976"/>
                  </a:lnTo>
                  <a:lnTo>
                    <a:pt x="983335" y="64389"/>
                  </a:lnTo>
                  <a:lnTo>
                    <a:pt x="982345" y="70104"/>
                  </a:lnTo>
                  <a:lnTo>
                    <a:pt x="980694" y="77724"/>
                  </a:lnTo>
                  <a:lnTo>
                    <a:pt x="979678" y="73152"/>
                  </a:lnTo>
                  <a:lnTo>
                    <a:pt x="979055" y="71501"/>
                  </a:lnTo>
                  <a:lnTo>
                    <a:pt x="978154" y="69088"/>
                  </a:lnTo>
                  <a:lnTo>
                    <a:pt x="975868" y="65532"/>
                  </a:lnTo>
                  <a:lnTo>
                    <a:pt x="973709" y="61976"/>
                  </a:lnTo>
                  <a:lnTo>
                    <a:pt x="971042" y="59055"/>
                  </a:lnTo>
                  <a:lnTo>
                    <a:pt x="967994" y="56642"/>
                  </a:lnTo>
                  <a:lnTo>
                    <a:pt x="967613" y="56362"/>
                  </a:lnTo>
                  <a:lnTo>
                    <a:pt x="967613" y="99314"/>
                  </a:lnTo>
                  <a:lnTo>
                    <a:pt x="967613" y="110109"/>
                  </a:lnTo>
                  <a:lnTo>
                    <a:pt x="967105" y="114681"/>
                  </a:lnTo>
                  <a:lnTo>
                    <a:pt x="966089" y="118745"/>
                  </a:lnTo>
                  <a:lnTo>
                    <a:pt x="965073" y="122936"/>
                  </a:lnTo>
                  <a:lnTo>
                    <a:pt x="963676" y="126492"/>
                  </a:lnTo>
                  <a:lnTo>
                    <a:pt x="961771" y="129540"/>
                  </a:lnTo>
                  <a:lnTo>
                    <a:pt x="959993" y="132461"/>
                  </a:lnTo>
                  <a:lnTo>
                    <a:pt x="957580" y="134874"/>
                  </a:lnTo>
                  <a:lnTo>
                    <a:pt x="954786" y="136525"/>
                  </a:lnTo>
                  <a:lnTo>
                    <a:pt x="951992" y="138303"/>
                  </a:lnTo>
                  <a:lnTo>
                    <a:pt x="948817" y="139192"/>
                  </a:lnTo>
                  <a:lnTo>
                    <a:pt x="941197" y="139192"/>
                  </a:lnTo>
                  <a:lnTo>
                    <a:pt x="924712" y="110109"/>
                  </a:lnTo>
                  <a:lnTo>
                    <a:pt x="924788" y="99314"/>
                  </a:lnTo>
                  <a:lnTo>
                    <a:pt x="929767" y="81661"/>
                  </a:lnTo>
                  <a:lnTo>
                    <a:pt x="931418" y="78486"/>
                  </a:lnTo>
                  <a:lnTo>
                    <a:pt x="933704" y="76073"/>
                  </a:lnTo>
                  <a:lnTo>
                    <a:pt x="936371" y="74295"/>
                  </a:lnTo>
                  <a:lnTo>
                    <a:pt x="939165" y="72390"/>
                  </a:lnTo>
                  <a:lnTo>
                    <a:pt x="942467" y="71501"/>
                  </a:lnTo>
                  <a:lnTo>
                    <a:pt x="949198" y="71501"/>
                  </a:lnTo>
                  <a:lnTo>
                    <a:pt x="961263" y="79502"/>
                  </a:lnTo>
                  <a:lnTo>
                    <a:pt x="963295" y="82296"/>
                  </a:lnTo>
                  <a:lnTo>
                    <a:pt x="964819" y="85725"/>
                  </a:lnTo>
                  <a:lnTo>
                    <a:pt x="965962" y="90043"/>
                  </a:lnTo>
                  <a:lnTo>
                    <a:pt x="967105" y="94234"/>
                  </a:lnTo>
                  <a:lnTo>
                    <a:pt x="964819" y="54229"/>
                  </a:lnTo>
                  <a:lnTo>
                    <a:pt x="949071" y="49149"/>
                  </a:lnTo>
                  <a:lnTo>
                    <a:pt x="936625" y="49149"/>
                  </a:lnTo>
                  <a:lnTo>
                    <a:pt x="904367" y="69723"/>
                  </a:lnTo>
                  <a:lnTo>
                    <a:pt x="895858" y="97536"/>
                  </a:lnTo>
                  <a:lnTo>
                    <a:pt x="895883" y="114681"/>
                  </a:lnTo>
                  <a:lnTo>
                    <a:pt x="910717" y="151117"/>
                  </a:lnTo>
                  <a:lnTo>
                    <a:pt x="933450" y="161467"/>
                  </a:lnTo>
                  <a:lnTo>
                    <a:pt x="945134" y="161467"/>
                  </a:lnTo>
                  <a:lnTo>
                    <a:pt x="975487" y="142875"/>
                  </a:lnTo>
                  <a:lnTo>
                    <a:pt x="976376" y="146507"/>
                  </a:lnTo>
                  <a:lnTo>
                    <a:pt x="977519" y="149466"/>
                  </a:lnTo>
                  <a:lnTo>
                    <a:pt x="979043" y="151815"/>
                  </a:lnTo>
                  <a:lnTo>
                    <a:pt x="980440" y="154152"/>
                  </a:lnTo>
                  <a:lnTo>
                    <a:pt x="982345" y="156032"/>
                  </a:lnTo>
                  <a:lnTo>
                    <a:pt x="986663" y="158864"/>
                  </a:lnTo>
                  <a:lnTo>
                    <a:pt x="989076" y="159867"/>
                  </a:lnTo>
                  <a:lnTo>
                    <a:pt x="991870" y="160464"/>
                  </a:lnTo>
                  <a:lnTo>
                    <a:pt x="994537" y="161061"/>
                  </a:lnTo>
                  <a:lnTo>
                    <a:pt x="997585" y="161353"/>
                  </a:lnTo>
                  <a:lnTo>
                    <a:pt x="1002665" y="161353"/>
                  </a:lnTo>
                  <a:lnTo>
                    <a:pt x="1018413" y="154698"/>
                  </a:lnTo>
                  <a:lnTo>
                    <a:pt x="1018794" y="153111"/>
                  </a:lnTo>
                  <a:lnTo>
                    <a:pt x="1018895" y="142875"/>
                  </a:lnTo>
                  <a:close/>
                </a:path>
                <a:path w="1088389" h="198754">
                  <a:moveTo>
                    <a:pt x="1088364" y="149453"/>
                  </a:moveTo>
                  <a:lnTo>
                    <a:pt x="1088263" y="142113"/>
                  </a:lnTo>
                  <a:lnTo>
                    <a:pt x="1088009" y="139446"/>
                  </a:lnTo>
                  <a:lnTo>
                    <a:pt x="1087882" y="138430"/>
                  </a:lnTo>
                  <a:lnTo>
                    <a:pt x="1087501" y="137668"/>
                  </a:lnTo>
                  <a:lnTo>
                    <a:pt x="1087412" y="137414"/>
                  </a:lnTo>
                  <a:lnTo>
                    <a:pt x="1086993" y="136271"/>
                  </a:lnTo>
                  <a:lnTo>
                    <a:pt x="1086231" y="135763"/>
                  </a:lnTo>
                  <a:lnTo>
                    <a:pt x="1085850" y="135636"/>
                  </a:lnTo>
                  <a:lnTo>
                    <a:pt x="1084834" y="135636"/>
                  </a:lnTo>
                  <a:lnTo>
                    <a:pt x="1084326" y="135763"/>
                  </a:lnTo>
                  <a:lnTo>
                    <a:pt x="1083818" y="136017"/>
                  </a:lnTo>
                  <a:lnTo>
                    <a:pt x="1083437" y="136144"/>
                  </a:lnTo>
                  <a:lnTo>
                    <a:pt x="1082802" y="136398"/>
                  </a:lnTo>
                  <a:lnTo>
                    <a:pt x="1082040" y="136652"/>
                  </a:lnTo>
                  <a:lnTo>
                    <a:pt x="1081151" y="136906"/>
                  </a:lnTo>
                  <a:lnTo>
                    <a:pt x="1080262" y="137033"/>
                  </a:lnTo>
                  <a:lnTo>
                    <a:pt x="1079119" y="137287"/>
                  </a:lnTo>
                  <a:lnTo>
                    <a:pt x="1077976" y="137414"/>
                  </a:lnTo>
                  <a:lnTo>
                    <a:pt x="1073150" y="137414"/>
                  </a:lnTo>
                  <a:lnTo>
                    <a:pt x="1071372" y="137160"/>
                  </a:lnTo>
                  <a:lnTo>
                    <a:pt x="1069975" y="136398"/>
                  </a:lnTo>
                  <a:lnTo>
                    <a:pt x="1068705" y="135763"/>
                  </a:lnTo>
                  <a:lnTo>
                    <a:pt x="1067562" y="134620"/>
                  </a:lnTo>
                  <a:lnTo>
                    <a:pt x="1066800" y="133223"/>
                  </a:lnTo>
                  <a:lnTo>
                    <a:pt x="1065911" y="131953"/>
                  </a:lnTo>
                  <a:lnTo>
                    <a:pt x="1065403" y="130175"/>
                  </a:lnTo>
                  <a:lnTo>
                    <a:pt x="1064641" y="125857"/>
                  </a:lnTo>
                  <a:lnTo>
                    <a:pt x="1064514" y="54864"/>
                  </a:lnTo>
                  <a:lnTo>
                    <a:pt x="1064260" y="54229"/>
                  </a:lnTo>
                  <a:lnTo>
                    <a:pt x="1052957" y="51054"/>
                  </a:lnTo>
                  <a:lnTo>
                    <a:pt x="1047496" y="51054"/>
                  </a:lnTo>
                  <a:lnTo>
                    <a:pt x="1036447" y="54864"/>
                  </a:lnTo>
                  <a:lnTo>
                    <a:pt x="1036447" y="130810"/>
                  </a:lnTo>
                  <a:lnTo>
                    <a:pt x="1062355" y="161239"/>
                  </a:lnTo>
                  <a:lnTo>
                    <a:pt x="1069721" y="161239"/>
                  </a:lnTo>
                  <a:lnTo>
                    <a:pt x="1088136" y="151853"/>
                  </a:lnTo>
                  <a:lnTo>
                    <a:pt x="1088364" y="149453"/>
                  </a:lnTo>
                  <a:close/>
                </a:path>
              </a:pathLst>
            </a:custGeom>
            <a:solidFill>
              <a:srgbClr val="6D747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6" name="object 156"/>
            <p:cNvSpPr/>
            <p:nvPr/>
          </p:nvSpPr>
          <p:spPr>
            <a:xfrm>
              <a:off x="3719068" y="5442204"/>
              <a:ext cx="1063189" cy="201752"/>
            </a:xfrm>
            <a:prstGeom prst="rect">
              <a:avLst/>
            </a:prstGeom>
            <a:blipFill>
              <a:blip r:embed="rId10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7" name="object 157"/>
            <p:cNvSpPr/>
            <p:nvPr/>
          </p:nvSpPr>
          <p:spPr>
            <a:xfrm>
              <a:off x="4858766" y="5458713"/>
              <a:ext cx="545465" cy="147955"/>
            </a:xfrm>
            <a:custGeom>
              <a:avLst/>
              <a:gdLst/>
              <a:ahLst/>
              <a:cxnLst/>
              <a:rect l="l" t="t" r="r" b="b"/>
              <a:pathLst>
                <a:path w="545464" h="147954">
                  <a:moveTo>
                    <a:pt x="33147" y="122301"/>
                  </a:moveTo>
                  <a:lnTo>
                    <a:pt x="32004" y="117856"/>
                  </a:lnTo>
                  <a:lnTo>
                    <a:pt x="29591" y="115570"/>
                  </a:lnTo>
                  <a:lnTo>
                    <a:pt x="27178" y="113157"/>
                  </a:lnTo>
                  <a:lnTo>
                    <a:pt x="22860" y="112014"/>
                  </a:lnTo>
                  <a:lnTo>
                    <a:pt x="10414" y="112014"/>
                  </a:lnTo>
                  <a:lnTo>
                    <a:pt x="5969" y="113157"/>
                  </a:lnTo>
                  <a:lnTo>
                    <a:pt x="1143" y="117983"/>
                  </a:lnTo>
                  <a:lnTo>
                    <a:pt x="88" y="122301"/>
                  </a:lnTo>
                  <a:lnTo>
                    <a:pt x="0" y="136207"/>
                  </a:lnTo>
                  <a:lnTo>
                    <a:pt x="1143" y="140652"/>
                  </a:lnTo>
                  <a:lnTo>
                    <a:pt x="5969" y="145338"/>
                  </a:lnTo>
                  <a:lnTo>
                    <a:pt x="10287" y="146507"/>
                  </a:lnTo>
                  <a:lnTo>
                    <a:pt x="22733" y="146507"/>
                  </a:lnTo>
                  <a:lnTo>
                    <a:pt x="27051" y="145313"/>
                  </a:lnTo>
                  <a:lnTo>
                    <a:pt x="31877" y="140550"/>
                  </a:lnTo>
                  <a:lnTo>
                    <a:pt x="33058" y="136207"/>
                  </a:lnTo>
                  <a:lnTo>
                    <a:pt x="33147" y="122301"/>
                  </a:lnTo>
                  <a:close/>
                </a:path>
                <a:path w="545464" h="147954">
                  <a:moveTo>
                    <a:pt x="94107" y="122301"/>
                  </a:moveTo>
                  <a:lnTo>
                    <a:pt x="92964" y="117856"/>
                  </a:lnTo>
                  <a:lnTo>
                    <a:pt x="90551" y="115570"/>
                  </a:lnTo>
                  <a:lnTo>
                    <a:pt x="88138" y="113157"/>
                  </a:lnTo>
                  <a:lnTo>
                    <a:pt x="83820" y="112014"/>
                  </a:lnTo>
                  <a:lnTo>
                    <a:pt x="71374" y="112014"/>
                  </a:lnTo>
                  <a:lnTo>
                    <a:pt x="66929" y="113157"/>
                  </a:lnTo>
                  <a:lnTo>
                    <a:pt x="62103" y="117983"/>
                  </a:lnTo>
                  <a:lnTo>
                    <a:pt x="61048" y="122301"/>
                  </a:lnTo>
                  <a:lnTo>
                    <a:pt x="60960" y="136207"/>
                  </a:lnTo>
                  <a:lnTo>
                    <a:pt x="62103" y="140652"/>
                  </a:lnTo>
                  <a:lnTo>
                    <a:pt x="66929" y="145338"/>
                  </a:lnTo>
                  <a:lnTo>
                    <a:pt x="71247" y="146507"/>
                  </a:lnTo>
                  <a:lnTo>
                    <a:pt x="83693" y="146507"/>
                  </a:lnTo>
                  <a:lnTo>
                    <a:pt x="88011" y="145313"/>
                  </a:lnTo>
                  <a:lnTo>
                    <a:pt x="92837" y="140550"/>
                  </a:lnTo>
                  <a:lnTo>
                    <a:pt x="94018" y="136207"/>
                  </a:lnTo>
                  <a:lnTo>
                    <a:pt x="94107" y="122301"/>
                  </a:lnTo>
                  <a:close/>
                </a:path>
                <a:path w="545464" h="147954">
                  <a:moveTo>
                    <a:pt x="155067" y="122301"/>
                  </a:moveTo>
                  <a:lnTo>
                    <a:pt x="153924" y="117856"/>
                  </a:lnTo>
                  <a:lnTo>
                    <a:pt x="151511" y="115570"/>
                  </a:lnTo>
                  <a:lnTo>
                    <a:pt x="149098" y="113157"/>
                  </a:lnTo>
                  <a:lnTo>
                    <a:pt x="144780" y="112014"/>
                  </a:lnTo>
                  <a:lnTo>
                    <a:pt x="132334" y="112014"/>
                  </a:lnTo>
                  <a:lnTo>
                    <a:pt x="127889" y="113157"/>
                  </a:lnTo>
                  <a:lnTo>
                    <a:pt x="123063" y="117983"/>
                  </a:lnTo>
                  <a:lnTo>
                    <a:pt x="122008" y="122301"/>
                  </a:lnTo>
                  <a:lnTo>
                    <a:pt x="121920" y="136207"/>
                  </a:lnTo>
                  <a:lnTo>
                    <a:pt x="123063" y="140652"/>
                  </a:lnTo>
                  <a:lnTo>
                    <a:pt x="127889" y="145338"/>
                  </a:lnTo>
                  <a:lnTo>
                    <a:pt x="132207" y="146507"/>
                  </a:lnTo>
                  <a:lnTo>
                    <a:pt x="144653" y="146507"/>
                  </a:lnTo>
                  <a:lnTo>
                    <a:pt x="148971" y="145313"/>
                  </a:lnTo>
                  <a:lnTo>
                    <a:pt x="153797" y="140550"/>
                  </a:lnTo>
                  <a:lnTo>
                    <a:pt x="154978" y="136207"/>
                  </a:lnTo>
                  <a:lnTo>
                    <a:pt x="155067" y="122301"/>
                  </a:lnTo>
                  <a:close/>
                </a:path>
                <a:path w="545464" h="147954">
                  <a:moveTo>
                    <a:pt x="340487" y="140106"/>
                  </a:moveTo>
                  <a:lnTo>
                    <a:pt x="340233" y="139306"/>
                  </a:lnTo>
                  <a:lnTo>
                    <a:pt x="339979" y="138303"/>
                  </a:lnTo>
                  <a:lnTo>
                    <a:pt x="339598" y="137299"/>
                  </a:lnTo>
                  <a:lnTo>
                    <a:pt x="338582" y="135267"/>
                  </a:lnTo>
                  <a:lnTo>
                    <a:pt x="336931" y="132219"/>
                  </a:lnTo>
                  <a:lnTo>
                    <a:pt x="297268" y="72263"/>
                  </a:lnTo>
                  <a:lnTo>
                    <a:pt x="293751" y="66929"/>
                  </a:lnTo>
                  <a:lnTo>
                    <a:pt x="294233" y="66294"/>
                  </a:lnTo>
                  <a:lnTo>
                    <a:pt x="333375" y="14986"/>
                  </a:lnTo>
                  <a:lnTo>
                    <a:pt x="335280" y="12065"/>
                  </a:lnTo>
                  <a:lnTo>
                    <a:pt x="336550" y="10033"/>
                  </a:lnTo>
                  <a:lnTo>
                    <a:pt x="337185" y="8636"/>
                  </a:lnTo>
                  <a:lnTo>
                    <a:pt x="337820" y="7366"/>
                  </a:lnTo>
                  <a:lnTo>
                    <a:pt x="338201" y="5969"/>
                  </a:lnTo>
                  <a:lnTo>
                    <a:pt x="338150" y="3937"/>
                  </a:lnTo>
                  <a:lnTo>
                    <a:pt x="337947" y="3302"/>
                  </a:lnTo>
                  <a:lnTo>
                    <a:pt x="337058" y="2159"/>
                  </a:lnTo>
                  <a:lnTo>
                    <a:pt x="336296" y="1651"/>
                  </a:lnTo>
                  <a:lnTo>
                    <a:pt x="335153" y="1270"/>
                  </a:lnTo>
                  <a:lnTo>
                    <a:pt x="334010" y="762"/>
                  </a:lnTo>
                  <a:lnTo>
                    <a:pt x="332486" y="508"/>
                  </a:lnTo>
                  <a:lnTo>
                    <a:pt x="328549" y="0"/>
                  </a:lnTo>
                  <a:lnTo>
                    <a:pt x="317881" y="0"/>
                  </a:lnTo>
                  <a:lnTo>
                    <a:pt x="315976" y="127"/>
                  </a:lnTo>
                  <a:lnTo>
                    <a:pt x="314071" y="381"/>
                  </a:lnTo>
                  <a:lnTo>
                    <a:pt x="312547" y="635"/>
                  </a:lnTo>
                  <a:lnTo>
                    <a:pt x="311404" y="1016"/>
                  </a:lnTo>
                  <a:lnTo>
                    <a:pt x="310261" y="1270"/>
                  </a:lnTo>
                  <a:lnTo>
                    <a:pt x="309245" y="1778"/>
                  </a:lnTo>
                  <a:lnTo>
                    <a:pt x="307721" y="3048"/>
                  </a:lnTo>
                  <a:lnTo>
                    <a:pt x="307086" y="3937"/>
                  </a:lnTo>
                  <a:lnTo>
                    <a:pt x="306578" y="4826"/>
                  </a:lnTo>
                  <a:lnTo>
                    <a:pt x="264287" y="66294"/>
                  </a:lnTo>
                  <a:lnTo>
                    <a:pt x="264287" y="3937"/>
                  </a:lnTo>
                  <a:lnTo>
                    <a:pt x="264033" y="3175"/>
                  </a:lnTo>
                  <a:lnTo>
                    <a:pt x="263144" y="2032"/>
                  </a:lnTo>
                  <a:lnTo>
                    <a:pt x="262382" y="1524"/>
                  </a:lnTo>
                  <a:lnTo>
                    <a:pt x="261239" y="1143"/>
                  </a:lnTo>
                  <a:lnTo>
                    <a:pt x="260223" y="762"/>
                  </a:lnTo>
                  <a:lnTo>
                    <a:pt x="258699" y="508"/>
                  </a:lnTo>
                  <a:lnTo>
                    <a:pt x="255016" y="0"/>
                  </a:lnTo>
                  <a:lnTo>
                    <a:pt x="244475" y="0"/>
                  </a:lnTo>
                  <a:lnTo>
                    <a:pt x="240665" y="508"/>
                  </a:lnTo>
                  <a:lnTo>
                    <a:pt x="239141" y="762"/>
                  </a:lnTo>
                  <a:lnTo>
                    <a:pt x="238125" y="1143"/>
                  </a:lnTo>
                  <a:lnTo>
                    <a:pt x="236982" y="1524"/>
                  </a:lnTo>
                  <a:lnTo>
                    <a:pt x="236093" y="2032"/>
                  </a:lnTo>
                  <a:lnTo>
                    <a:pt x="235712" y="2667"/>
                  </a:lnTo>
                  <a:lnTo>
                    <a:pt x="235204" y="3175"/>
                  </a:lnTo>
                  <a:lnTo>
                    <a:pt x="234950" y="3937"/>
                  </a:lnTo>
                  <a:lnTo>
                    <a:pt x="235026" y="141859"/>
                  </a:lnTo>
                  <a:lnTo>
                    <a:pt x="235204" y="142341"/>
                  </a:lnTo>
                  <a:lnTo>
                    <a:pt x="235712" y="142938"/>
                  </a:lnTo>
                  <a:lnTo>
                    <a:pt x="236093" y="143535"/>
                  </a:lnTo>
                  <a:lnTo>
                    <a:pt x="236982" y="144030"/>
                  </a:lnTo>
                  <a:lnTo>
                    <a:pt x="238125" y="144437"/>
                  </a:lnTo>
                  <a:lnTo>
                    <a:pt x="239141" y="144856"/>
                  </a:lnTo>
                  <a:lnTo>
                    <a:pt x="240665" y="145173"/>
                  </a:lnTo>
                  <a:lnTo>
                    <a:pt x="244475" y="145618"/>
                  </a:lnTo>
                  <a:lnTo>
                    <a:pt x="246888" y="145732"/>
                  </a:lnTo>
                  <a:lnTo>
                    <a:pt x="252603" y="145732"/>
                  </a:lnTo>
                  <a:lnTo>
                    <a:pt x="255016" y="145618"/>
                  </a:lnTo>
                  <a:lnTo>
                    <a:pt x="256794" y="145389"/>
                  </a:lnTo>
                  <a:lnTo>
                    <a:pt x="258699" y="145173"/>
                  </a:lnTo>
                  <a:lnTo>
                    <a:pt x="260223" y="144856"/>
                  </a:lnTo>
                  <a:lnTo>
                    <a:pt x="261239" y="144437"/>
                  </a:lnTo>
                  <a:lnTo>
                    <a:pt x="262382" y="144030"/>
                  </a:lnTo>
                  <a:lnTo>
                    <a:pt x="264287" y="72263"/>
                  </a:lnTo>
                  <a:lnTo>
                    <a:pt x="307975" y="140817"/>
                  </a:lnTo>
                  <a:lnTo>
                    <a:pt x="320294" y="145732"/>
                  </a:lnTo>
                  <a:lnTo>
                    <a:pt x="328168" y="145732"/>
                  </a:lnTo>
                  <a:lnTo>
                    <a:pt x="340360" y="141859"/>
                  </a:lnTo>
                  <a:lnTo>
                    <a:pt x="340487" y="140106"/>
                  </a:lnTo>
                  <a:close/>
                </a:path>
                <a:path w="545464" h="147954">
                  <a:moveTo>
                    <a:pt x="475716" y="129032"/>
                  </a:moveTo>
                  <a:lnTo>
                    <a:pt x="475488" y="126492"/>
                  </a:lnTo>
                  <a:lnTo>
                    <a:pt x="475361" y="125476"/>
                  </a:lnTo>
                  <a:lnTo>
                    <a:pt x="475322" y="125349"/>
                  </a:lnTo>
                  <a:lnTo>
                    <a:pt x="475056" y="124460"/>
                  </a:lnTo>
                  <a:lnTo>
                    <a:pt x="474599" y="123190"/>
                  </a:lnTo>
                  <a:lnTo>
                    <a:pt x="474218" y="122936"/>
                  </a:lnTo>
                  <a:lnTo>
                    <a:pt x="473964" y="122682"/>
                  </a:lnTo>
                  <a:lnTo>
                    <a:pt x="473583" y="122555"/>
                  </a:lnTo>
                  <a:lnTo>
                    <a:pt x="472567" y="122555"/>
                  </a:lnTo>
                  <a:lnTo>
                    <a:pt x="472059" y="122682"/>
                  </a:lnTo>
                  <a:lnTo>
                    <a:pt x="471424" y="122809"/>
                  </a:lnTo>
                  <a:lnTo>
                    <a:pt x="470789" y="123063"/>
                  </a:lnTo>
                  <a:lnTo>
                    <a:pt x="470027" y="123317"/>
                  </a:lnTo>
                  <a:lnTo>
                    <a:pt x="469138" y="123571"/>
                  </a:lnTo>
                  <a:lnTo>
                    <a:pt x="468376" y="123698"/>
                  </a:lnTo>
                  <a:lnTo>
                    <a:pt x="467487" y="123952"/>
                  </a:lnTo>
                  <a:lnTo>
                    <a:pt x="466344" y="124206"/>
                  </a:lnTo>
                  <a:lnTo>
                    <a:pt x="465328" y="124460"/>
                  </a:lnTo>
                  <a:lnTo>
                    <a:pt x="461645" y="124460"/>
                  </a:lnTo>
                  <a:lnTo>
                    <a:pt x="456057" y="120396"/>
                  </a:lnTo>
                  <a:lnTo>
                    <a:pt x="455041" y="118745"/>
                  </a:lnTo>
                  <a:lnTo>
                    <a:pt x="454279" y="116459"/>
                  </a:lnTo>
                  <a:lnTo>
                    <a:pt x="453771" y="113665"/>
                  </a:lnTo>
                  <a:lnTo>
                    <a:pt x="453136" y="110744"/>
                  </a:lnTo>
                  <a:lnTo>
                    <a:pt x="452882" y="106934"/>
                  </a:lnTo>
                  <a:lnTo>
                    <a:pt x="452755" y="102362"/>
                  </a:lnTo>
                  <a:lnTo>
                    <a:pt x="454025" y="99060"/>
                  </a:lnTo>
                  <a:lnTo>
                    <a:pt x="455295" y="95631"/>
                  </a:lnTo>
                  <a:lnTo>
                    <a:pt x="456565" y="91821"/>
                  </a:lnTo>
                  <a:lnTo>
                    <a:pt x="457708" y="88011"/>
                  </a:lnTo>
                  <a:lnTo>
                    <a:pt x="459994" y="80137"/>
                  </a:lnTo>
                  <a:lnTo>
                    <a:pt x="461035" y="75946"/>
                  </a:lnTo>
                  <a:lnTo>
                    <a:pt x="463118" y="67818"/>
                  </a:lnTo>
                  <a:lnTo>
                    <a:pt x="464007" y="63881"/>
                  </a:lnTo>
                  <a:lnTo>
                    <a:pt x="465963" y="53594"/>
                  </a:lnTo>
                  <a:lnTo>
                    <a:pt x="466483" y="50419"/>
                  </a:lnTo>
                  <a:lnTo>
                    <a:pt x="467233" y="45085"/>
                  </a:lnTo>
                  <a:lnTo>
                    <a:pt x="467233" y="40132"/>
                  </a:lnTo>
                  <a:lnTo>
                    <a:pt x="466725" y="39624"/>
                  </a:lnTo>
                  <a:lnTo>
                    <a:pt x="466344" y="39116"/>
                  </a:lnTo>
                  <a:lnTo>
                    <a:pt x="465709" y="38608"/>
                  </a:lnTo>
                  <a:lnTo>
                    <a:pt x="464693" y="38354"/>
                  </a:lnTo>
                  <a:lnTo>
                    <a:pt x="463804" y="37973"/>
                  </a:lnTo>
                  <a:lnTo>
                    <a:pt x="462407" y="37719"/>
                  </a:lnTo>
                  <a:lnTo>
                    <a:pt x="460629" y="37465"/>
                  </a:lnTo>
                  <a:lnTo>
                    <a:pt x="456692" y="37211"/>
                  </a:lnTo>
                  <a:lnTo>
                    <a:pt x="451993" y="37211"/>
                  </a:lnTo>
                  <a:lnTo>
                    <a:pt x="450342" y="37338"/>
                  </a:lnTo>
                  <a:lnTo>
                    <a:pt x="448945" y="37338"/>
                  </a:lnTo>
                  <a:lnTo>
                    <a:pt x="447548" y="37465"/>
                  </a:lnTo>
                  <a:lnTo>
                    <a:pt x="446405" y="37719"/>
                  </a:lnTo>
                  <a:lnTo>
                    <a:pt x="444627" y="37973"/>
                  </a:lnTo>
                  <a:lnTo>
                    <a:pt x="441579" y="41402"/>
                  </a:lnTo>
                  <a:lnTo>
                    <a:pt x="441325" y="42545"/>
                  </a:lnTo>
                  <a:lnTo>
                    <a:pt x="441198" y="44069"/>
                  </a:lnTo>
                  <a:lnTo>
                    <a:pt x="440651" y="48133"/>
                  </a:lnTo>
                  <a:lnTo>
                    <a:pt x="440156" y="50546"/>
                  </a:lnTo>
                  <a:lnTo>
                    <a:pt x="439166" y="56261"/>
                  </a:lnTo>
                  <a:lnTo>
                    <a:pt x="437515" y="63881"/>
                  </a:lnTo>
                  <a:lnTo>
                    <a:pt x="436499" y="59309"/>
                  </a:lnTo>
                  <a:lnTo>
                    <a:pt x="435876" y="57658"/>
                  </a:lnTo>
                  <a:lnTo>
                    <a:pt x="434975" y="55245"/>
                  </a:lnTo>
                  <a:lnTo>
                    <a:pt x="432689" y="51689"/>
                  </a:lnTo>
                  <a:lnTo>
                    <a:pt x="430530" y="48133"/>
                  </a:lnTo>
                  <a:lnTo>
                    <a:pt x="427863" y="45212"/>
                  </a:lnTo>
                  <a:lnTo>
                    <a:pt x="424815" y="42799"/>
                  </a:lnTo>
                  <a:lnTo>
                    <a:pt x="424434" y="42519"/>
                  </a:lnTo>
                  <a:lnTo>
                    <a:pt x="424434" y="85471"/>
                  </a:lnTo>
                  <a:lnTo>
                    <a:pt x="424434" y="96266"/>
                  </a:lnTo>
                  <a:lnTo>
                    <a:pt x="423926" y="100838"/>
                  </a:lnTo>
                  <a:lnTo>
                    <a:pt x="422910" y="104902"/>
                  </a:lnTo>
                  <a:lnTo>
                    <a:pt x="421894" y="109093"/>
                  </a:lnTo>
                  <a:lnTo>
                    <a:pt x="420497" y="112649"/>
                  </a:lnTo>
                  <a:lnTo>
                    <a:pt x="418592" y="115697"/>
                  </a:lnTo>
                  <a:lnTo>
                    <a:pt x="416814" y="118618"/>
                  </a:lnTo>
                  <a:lnTo>
                    <a:pt x="414401" y="121031"/>
                  </a:lnTo>
                  <a:lnTo>
                    <a:pt x="411607" y="122682"/>
                  </a:lnTo>
                  <a:lnTo>
                    <a:pt x="408813" y="124460"/>
                  </a:lnTo>
                  <a:lnTo>
                    <a:pt x="405638" y="125349"/>
                  </a:lnTo>
                  <a:lnTo>
                    <a:pt x="398018" y="125349"/>
                  </a:lnTo>
                  <a:lnTo>
                    <a:pt x="381533" y="96266"/>
                  </a:lnTo>
                  <a:lnTo>
                    <a:pt x="381609" y="85471"/>
                  </a:lnTo>
                  <a:lnTo>
                    <a:pt x="386588" y="67818"/>
                  </a:lnTo>
                  <a:lnTo>
                    <a:pt x="388239" y="64643"/>
                  </a:lnTo>
                  <a:lnTo>
                    <a:pt x="390525" y="62230"/>
                  </a:lnTo>
                  <a:lnTo>
                    <a:pt x="393192" y="60452"/>
                  </a:lnTo>
                  <a:lnTo>
                    <a:pt x="395986" y="58547"/>
                  </a:lnTo>
                  <a:lnTo>
                    <a:pt x="399288" y="57658"/>
                  </a:lnTo>
                  <a:lnTo>
                    <a:pt x="406019" y="57658"/>
                  </a:lnTo>
                  <a:lnTo>
                    <a:pt x="418084" y="65659"/>
                  </a:lnTo>
                  <a:lnTo>
                    <a:pt x="420116" y="68453"/>
                  </a:lnTo>
                  <a:lnTo>
                    <a:pt x="421640" y="71882"/>
                  </a:lnTo>
                  <a:lnTo>
                    <a:pt x="422783" y="76200"/>
                  </a:lnTo>
                  <a:lnTo>
                    <a:pt x="423926" y="80391"/>
                  </a:lnTo>
                  <a:lnTo>
                    <a:pt x="421640" y="40386"/>
                  </a:lnTo>
                  <a:lnTo>
                    <a:pt x="405892" y="35306"/>
                  </a:lnTo>
                  <a:lnTo>
                    <a:pt x="393446" y="35306"/>
                  </a:lnTo>
                  <a:lnTo>
                    <a:pt x="361188" y="55880"/>
                  </a:lnTo>
                  <a:lnTo>
                    <a:pt x="352679" y="83693"/>
                  </a:lnTo>
                  <a:lnTo>
                    <a:pt x="352704" y="100838"/>
                  </a:lnTo>
                  <a:lnTo>
                    <a:pt x="367538" y="137274"/>
                  </a:lnTo>
                  <a:lnTo>
                    <a:pt x="390271" y="147624"/>
                  </a:lnTo>
                  <a:lnTo>
                    <a:pt x="401955" y="147624"/>
                  </a:lnTo>
                  <a:lnTo>
                    <a:pt x="432308" y="129032"/>
                  </a:lnTo>
                  <a:lnTo>
                    <a:pt x="433197" y="132664"/>
                  </a:lnTo>
                  <a:lnTo>
                    <a:pt x="434340" y="135623"/>
                  </a:lnTo>
                  <a:lnTo>
                    <a:pt x="435864" y="137972"/>
                  </a:lnTo>
                  <a:lnTo>
                    <a:pt x="437261" y="140309"/>
                  </a:lnTo>
                  <a:lnTo>
                    <a:pt x="439166" y="142189"/>
                  </a:lnTo>
                  <a:lnTo>
                    <a:pt x="443484" y="145021"/>
                  </a:lnTo>
                  <a:lnTo>
                    <a:pt x="445897" y="146024"/>
                  </a:lnTo>
                  <a:lnTo>
                    <a:pt x="448691" y="146621"/>
                  </a:lnTo>
                  <a:lnTo>
                    <a:pt x="451358" y="147218"/>
                  </a:lnTo>
                  <a:lnTo>
                    <a:pt x="454406" y="147510"/>
                  </a:lnTo>
                  <a:lnTo>
                    <a:pt x="459486" y="147510"/>
                  </a:lnTo>
                  <a:lnTo>
                    <a:pt x="475234" y="140855"/>
                  </a:lnTo>
                  <a:lnTo>
                    <a:pt x="475615" y="139268"/>
                  </a:lnTo>
                  <a:lnTo>
                    <a:pt x="475703" y="137274"/>
                  </a:lnTo>
                  <a:lnTo>
                    <a:pt x="475716" y="129032"/>
                  </a:lnTo>
                  <a:close/>
                </a:path>
                <a:path w="545464" h="147954">
                  <a:moveTo>
                    <a:pt x="545185" y="135610"/>
                  </a:moveTo>
                  <a:lnTo>
                    <a:pt x="545084" y="128270"/>
                  </a:lnTo>
                  <a:lnTo>
                    <a:pt x="544830" y="125603"/>
                  </a:lnTo>
                  <a:lnTo>
                    <a:pt x="544703" y="124587"/>
                  </a:lnTo>
                  <a:lnTo>
                    <a:pt x="544322" y="123825"/>
                  </a:lnTo>
                  <a:lnTo>
                    <a:pt x="544233" y="123571"/>
                  </a:lnTo>
                  <a:lnTo>
                    <a:pt x="543814" y="122428"/>
                  </a:lnTo>
                  <a:lnTo>
                    <a:pt x="543052" y="121920"/>
                  </a:lnTo>
                  <a:lnTo>
                    <a:pt x="542671" y="121793"/>
                  </a:lnTo>
                  <a:lnTo>
                    <a:pt x="541655" y="121793"/>
                  </a:lnTo>
                  <a:lnTo>
                    <a:pt x="541147" y="121920"/>
                  </a:lnTo>
                  <a:lnTo>
                    <a:pt x="540639" y="122174"/>
                  </a:lnTo>
                  <a:lnTo>
                    <a:pt x="540258" y="122301"/>
                  </a:lnTo>
                  <a:lnTo>
                    <a:pt x="539623" y="122555"/>
                  </a:lnTo>
                  <a:lnTo>
                    <a:pt x="538861" y="122809"/>
                  </a:lnTo>
                  <a:lnTo>
                    <a:pt x="537972" y="123063"/>
                  </a:lnTo>
                  <a:lnTo>
                    <a:pt x="537083" y="123190"/>
                  </a:lnTo>
                  <a:lnTo>
                    <a:pt x="535940" y="123444"/>
                  </a:lnTo>
                  <a:lnTo>
                    <a:pt x="534797" y="123571"/>
                  </a:lnTo>
                  <a:lnTo>
                    <a:pt x="529971" y="123571"/>
                  </a:lnTo>
                  <a:lnTo>
                    <a:pt x="528193" y="123317"/>
                  </a:lnTo>
                  <a:lnTo>
                    <a:pt x="526796" y="122555"/>
                  </a:lnTo>
                  <a:lnTo>
                    <a:pt x="525526" y="121920"/>
                  </a:lnTo>
                  <a:lnTo>
                    <a:pt x="524383" y="120777"/>
                  </a:lnTo>
                  <a:lnTo>
                    <a:pt x="523621" y="119380"/>
                  </a:lnTo>
                  <a:lnTo>
                    <a:pt x="522732" y="118110"/>
                  </a:lnTo>
                  <a:lnTo>
                    <a:pt x="522224" y="116332"/>
                  </a:lnTo>
                  <a:lnTo>
                    <a:pt x="521462" y="112014"/>
                  </a:lnTo>
                  <a:lnTo>
                    <a:pt x="521335" y="41021"/>
                  </a:lnTo>
                  <a:lnTo>
                    <a:pt x="521081" y="40386"/>
                  </a:lnTo>
                  <a:lnTo>
                    <a:pt x="509778" y="37211"/>
                  </a:lnTo>
                  <a:lnTo>
                    <a:pt x="504317" y="37211"/>
                  </a:lnTo>
                  <a:lnTo>
                    <a:pt x="493268" y="41021"/>
                  </a:lnTo>
                  <a:lnTo>
                    <a:pt x="493268" y="116967"/>
                  </a:lnTo>
                  <a:lnTo>
                    <a:pt x="519176" y="147396"/>
                  </a:lnTo>
                  <a:lnTo>
                    <a:pt x="526542" y="147396"/>
                  </a:lnTo>
                  <a:lnTo>
                    <a:pt x="544957" y="138010"/>
                  </a:lnTo>
                  <a:lnTo>
                    <a:pt x="545185" y="135610"/>
                  </a:lnTo>
                  <a:close/>
                </a:path>
              </a:pathLst>
            </a:custGeom>
            <a:solidFill>
              <a:srgbClr val="6D747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8" name="object 158"/>
            <p:cNvSpPr/>
            <p:nvPr/>
          </p:nvSpPr>
          <p:spPr>
            <a:xfrm>
              <a:off x="5470067" y="5442204"/>
              <a:ext cx="878662" cy="202082"/>
            </a:xfrm>
            <a:prstGeom prst="rect">
              <a:avLst/>
            </a:prstGeom>
            <a:blipFill>
              <a:blip r:embed="rId10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9" name="object 159"/>
            <p:cNvSpPr/>
            <p:nvPr/>
          </p:nvSpPr>
          <p:spPr>
            <a:xfrm>
              <a:off x="6408927" y="5442204"/>
              <a:ext cx="584200" cy="202082"/>
            </a:xfrm>
            <a:prstGeom prst="rect">
              <a:avLst/>
            </a:prstGeom>
            <a:blipFill>
              <a:blip r:embed="rId10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0" name="object 160"/>
            <p:cNvSpPr/>
            <p:nvPr/>
          </p:nvSpPr>
          <p:spPr>
            <a:xfrm>
              <a:off x="7067042" y="5442204"/>
              <a:ext cx="1307210" cy="202082"/>
            </a:xfrm>
            <a:prstGeom prst="rect">
              <a:avLst/>
            </a:prstGeom>
            <a:blipFill>
              <a:blip r:embed="rId10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1" name="object 161"/>
            <p:cNvSpPr/>
            <p:nvPr/>
          </p:nvSpPr>
          <p:spPr>
            <a:xfrm>
              <a:off x="256006" y="5769711"/>
              <a:ext cx="57150" cy="57150"/>
            </a:xfrm>
            <a:custGeom>
              <a:avLst/>
              <a:gdLst/>
              <a:ahLst/>
              <a:cxnLst/>
              <a:rect l="l" t="t" r="r" b="b"/>
              <a:pathLst>
                <a:path w="57150" h="57150">
                  <a:moveTo>
                    <a:pt x="36055" y="0"/>
                  </a:moveTo>
                  <a:lnTo>
                    <a:pt x="20510" y="0"/>
                  </a:lnTo>
                  <a:lnTo>
                    <a:pt x="13868" y="2743"/>
                  </a:lnTo>
                  <a:lnTo>
                    <a:pt x="2781" y="13766"/>
                  </a:lnTo>
                  <a:lnTo>
                    <a:pt x="0" y="20421"/>
                  </a:lnTo>
                  <a:lnTo>
                    <a:pt x="0" y="36042"/>
                  </a:lnTo>
                  <a:lnTo>
                    <a:pt x="2781" y="42722"/>
                  </a:lnTo>
                  <a:lnTo>
                    <a:pt x="13868" y="53809"/>
                  </a:lnTo>
                  <a:lnTo>
                    <a:pt x="20510" y="56591"/>
                  </a:lnTo>
                  <a:lnTo>
                    <a:pt x="36055" y="56591"/>
                  </a:lnTo>
                  <a:lnTo>
                    <a:pt x="42735" y="53809"/>
                  </a:lnTo>
                  <a:lnTo>
                    <a:pt x="53822" y="42722"/>
                  </a:lnTo>
                  <a:lnTo>
                    <a:pt x="56591" y="36042"/>
                  </a:lnTo>
                  <a:lnTo>
                    <a:pt x="56591" y="20421"/>
                  </a:lnTo>
                  <a:lnTo>
                    <a:pt x="53822" y="13766"/>
                  </a:lnTo>
                  <a:lnTo>
                    <a:pt x="42735" y="2743"/>
                  </a:lnTo>
                  <a:close/>
                </a:path>
              </a:pathLst>
            </a:custGeom>
            <a:solidFill>
              <a:srgbClr val="6D747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2" name="object 162"/>
            <p:cNvSpPr/>
            <p:nvPr/>
          </p:nvSpPr>
          <p:spPr>
            <a:xfrm>
              <a:off x="597496" y="5731090"/>
              <a:ext cx="2352840" cy="149567"/>
            </a:xfrm>
            <a:prstGeom prst="rect">
              <a:avLst/>
            </a:prstGeom>
            <a:blipFill>
              <a:blip r:embed="rId11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3" name="object 163"/>
            <p:cNvSpPr/>
            <p:nvPr/>
          </p:nvSpPr>
          <p:spPr>
            <a:xfrm>
              <a:off x="3117087" y="5716460"/>
              <a:ext cx="372617" cy="164198"/>
            </a:xfrm>
            <a:prstGeom prst="rect">
              <a:avLst/>
            </a:prstGeom>
            <a:blipFill>
              <a:blip r:embed="rId11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4" name="object 164"/>
            <p:cNvSpPr/>
            <p:nvPr/>
          </p:nvSpPr>
          <p:spPr>
            <a:xfrm>
              <a:off x="3580257" y="5716460"/>
              <a:ext cx="956563" cy="202145"/>
            </a:xfrm>
            <a:prstGeom prst="rect">
              <a:avLst/>
            </a:prstGeom>
            <a:blipFill>
              <a:blip r:embed="rId11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5" name="object 165"/>
            <p:cNvSpPr/>
            <p:nvPr/>
          </p:nvSpPr>
          <p:spPr>
            <a:xfrm>
              <a:off x="4614925" y="5768365"/>
              <a:ext cx="202946" cy="112293"/>
            </a:xfrm>
            <a:prstGeom prst="rect">
              <a:avLst/>
            </a:prstGeom>
            <a:blipFill>
              <a:blip r:embed="rId11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6" name="object 166"/>
            <p:cNvSpPr/>
            <p:nvPr/>
          </p:nvSpPr>
          <p:spPr>
            <a:xfrm>
              <a:off x="4905853" y="5731090"/>
              <a:ext cx="330200" cy="149860"/>
            </a:xfrm>
            <a:custGeom>
              <a:avLst/>
              <a:gdLst/>
              <a:ahLst/>
              <a:cxnLst/>
              <a:rect l="l" t="t" r="r" b="b"/>
              <a:pathLst>
                <a:path w="330200" h="149860">
                  <a:moveTo>
                    <a:pt x="4347" y="117868"/>
                  </a:moveTo>
                  <a:lnTo>
                    <a:pt x="3077" y="117868"/>
                  </a:lnTo>
                  <a:lnTo>
                    <a:pt x="2569" y="118046"/>
                  </a:lnTo>
                  <a:lnTo>
                    <a:pt x="0" y="132359"/>
                  </a:lnTo>
                  <a:lnTo>
                    <a:pt x="29" y="134162"/>
                  </a:lnTo>
                  <a:lnTo>
                    <a:pt x="14507" y="146608"/>
                  </a:lnTo>
                  <a:lnTo>
                    <a:pt x="17682" y="147459"/>
                  </a:lnTo>
                  <a:lnTo>
                    <a:pt x="21238" y="148170"/>
                  </a:lnTo>
                  <a:lnTo>
                    <a:pt x="29366" y="149288"/>
                  </a:lnTo>
                  <a:lnTo>
                    <a:pt x="33557" y="149567"/>
                  </a:lnTo>
                  <a:lnTo>
                    <a:pt x="46511" y="149567"/>
                  </a:lnTo>
                  <a:lnTo>
                    <a:pt x="83976" y="132359"/>
                  </a:lnTo>
                  <a:lnTo>
                    <a:pt x="88271" y="126123"/>
                  </a:lnTo>
                  <a:lnTo>
                    <a:pt x="30001" y="126123"/>
                  </a:lnTo>
                  <a:lnTo>
                    <a:pt x="25683" y="125704"/>
                  </a:lnTo>
                  <a:lnTo>
                    <a:pt x="18571" y="123990"/>
                  </a:lnTo>
                  <a:lnTo>
                    <a:pt x="15523" y="123037"/>
                  </a:lnTo>
                  <a:lnTo>
                    <a:pt x="13110" y="121996"/>
                  </a:lnTo>
                  <a:lnTo>
                    <a:pt x="10570" y="120954"/>
                  </a:lnTo>
                  <a:lnTo>
                    <a:pt x="8538" y="120002"/>
                  </a:lnTo>
                  <a:lnTo>
                    <a:pt x="5490" y="118300"/>
                  </a:lnTo>
                  <a:lnTo>
                    <a:pt x="4347" y="117868"/>
                  </a:lnTo>
                  <a:close/>
                </a:path>
                <a:path w="330200" h="149860">
                  <a:moveTo>
                    <a:pt x="90543" y="79921"/>
                  </a:moveTo>
                  <a:lnTo>
                    <a:pt x="38891" y="79921"/>
                  </a:lnTo>
                  <a:lnTo>
                    <a:pt x="43463" y="80403"/>
                  </a:lnTo>
                  <a:lnTo>
                    <a:pt x="51083" y="82334"/>
                  </a:lnTo>
                  <a:lnTo>
                    <a:pt x="54131" y="83781"/>
                  </a:lnTo>
                  <a:lnTo>
                    <a:pt x="58957" y="87655"/>
                  </a:lnTo>
                  <a:lnTo>
                    <a:pt x="60735" y="90017"/>
                  </a:lnTo>
                  <a:lnTo>
                    <a:pt x="61751" y="92811"/>
                  </a:lnTo>
                  <a:lnTo>
                    <a:pt x="62894" y="95592"/>
                  </a:lnTo>
                  <a:lnTo>
                    <a:pt x="63402" y="98780"/>
                  </a:lnTo>
                  <a:lnTo>
                    <a:pt x="63402" y="106514"/>
                  </a:lnTo>
                  <a:lnTo>
                    <a:pt x="39272" y="126123"/>
                  </a:lnTo>
                  <a:lnTo>
                    <a:pt x="88271" y="126123"/>
                  </a:lnTo>
                  <a:lnTo>
                    <a:pt x="90619" y="120954"/>
                  </a:lnTo>
                  <a:lnTo>
                    <a:pt x="93247" y="114909"/>
                  </a:lnTo>
                  <a:lnTo>
                    <a:pt x="94644" y="107937"/>
                  </a:lnTo>
                  <a:lnTo>
                    <a:pt x="94573" y="92811"/>
                  </a:lnTo>
                  <a:lnTo>
                    <a:pt x="93501" y="87109"/>
                  </a:lnTo>
                  <a:lnTo>
                    <a:pt x="90543" y="79921"/>
                  </a:lnTo>
                  <a:close/>
                </a:path>
                <a:path w="330200" h="149860">
                  <a:moveTo>
                    <a:pt x="81944" y="2565"/>
                  </a:moveTo>
                  <a:lnTo>
                    <a:pt x="10316" y="2565"/>
                  </a:lnTo>
                  <a:lnTo>
                    <a:pt x="8538" y="3213"/>
                  </a:lnTo>
                  <a:lnTo>
                    <a:pt x="6252" y="5816"/>
                  </a:lnTo>
                  <a:lnTo>
                    <a:pt x="5723" y="7607"/>
                  </a:lnTo>
                  <a:lnTo>
                    <a:pt x="5630" y="76619"/>
                  </a:lnTo>
                  <a:lnTo>
                    <a:pt x="6125" y="78562"/>
                  </a:lnTo>
                  <a:lnTo>
                    <a:pt x="7014" y="79641"/>
                  </a:lnTo>
                  <a:lnTo>
                    <a:pt x="8030" y="80721"/>
                  </a:lnTo>
                  <a:lnTo>
                    <a:pt x="9554" y="81254"/>
                  </a:lnTo>
                  <a:lnTo>
                    <a:pt x="14761" y="81254"/>
                  </a:lnTo>
                  <a:lnTo>
                    <a:pt x="18190" y="81026"/>
                  </a:lnTo>
                  <a:lnTo>
                    <a:pt x="25175" y="80137"/>
                  </a:lnTo>
                  <a:lnTo>
                    <a:pt x="29112" y="79921"/>
                  </a:lnTo>
                  <a:lnTo>
                    <a:pt x="90543" y="79921"/>
                  </a:lnTo>
                  <a:lnTo>
                    <a:pt x="89183" y="76619"/>
                  </a:lnTo>
                  <a:lnTo>
                    <a:pt x="58765" y="58597"/>
                  </a:lnTo>
                  <a:lnTo>
                    <a:pt x="30001" y="58597"/>
                  </a:lnTo>
                  <a:lnTo>
                    <a:pt x="30001" y="27673"/>
                  </a:lnTo>
                  <a:lnTo>
                    <a:pt x="82833" y="27673"/>
                  </a:lnTo>
                  <a:lnTo>
                    <a:pt x="83976" y="26670"/>
                  </a:lnTo>
                  <a:lnTo>
                    <a:pt x="85500" y="22656"/>
                  </a:lnTo>
                  <a:lnTo>
                    <a:pt x="85881" y="19418"/>
                  </a:lnTo>
                  <a:lnTo>
                    <a:pt x="85881" y="12725"/>
                  </a:lnTo>
                  <a:lnTo>
                    <a:pt x="82579" y="2781"/>
                  </a:lnTo>
                  <a:lnTo>
                    <a:pt x="81944" y="2565"/>
                  </a:lnTo>
                  <a:close/>
                </a:path>
                <a:path w="330200" h="149860">
                  <a:moveTo>
                    <a:pt x="53623" y="57924"/>
                  </a:moveTo>
                  <a:lnTo>
                    <a:pt x="42955" y="57924"/>
                  </a:lnTo>
                  <a:lnTo>
                    <a:pt x="40288" y="57962"/>
                  </a:lnTo>
                  <a:lnTo>
                    <a:pt x="35208" y="58115"/>
                  </a:lnTo>
                  <a:lnTo>
                    <a:pt x="32541" y="58293"/>
                  </a:lnTo>
                  <a:lnTo>
                    <a:pt x="30001" y="58597"/>
                  </a:lnTo>
                  <a:lnTo>
                    <a:pt x="58765" y="58597"/>
                  </a:lnTo>
                  <a:lnTo>
                    <a:pt x="53623" y="57924"/>
                  </a:lnTo>
                  <a:close/>
                </a:path>
                <a:path w="330200" h="149860">
                  <a:moveTo>
                    <a:pt x="204619" y="26454"/>
                  </a:moveTo>
                  <a:lnTo>
                    <a:pt x="155604" y="26454"/>
                  </a:lnTo>
                  <a:lnTo>
                    <a:pt x="158398" y="26911"/>
                  </a:lnTo>
                  <a:lnTo>
                    <a:pt x="162970" y="28778"/>
                  </a:lnTo>
                  <a:lnTo>
                    <a:pt x="170971" y="41960"/>
                  </a:lnTo>
                  <a:lnTo>
                    <a:pt x="170968" y="47142"/>
                  </a:lnTo>
                  <a:lnTo>
                    <a:pt x="170717" y="49923"/>
                  </a:lnTo>
                  <a:lnTo>
                    <a:pt x="169447" y="55880"/>
                  </a:lnTo>
                  <a:lnTo>
                    <a:pt x="168304" y="59131"/>
                  </a:lnTo>
                  <a:lnTo>
                    <a:pt x="166526" y="62674"/>
                  </a:lnTo>
                  <a:lnTo>
                    <a:pt x="164875" y="66205"/>
                  </a:lnTo>
                  <a:lnTo>
                    <a:pt x="162462" y="70116"/>
                  </a:lnTo>
                  <a:lnTo>
                    <a:pt x="156366" y="78663"/>
                  </a:lnTo>
                  <a:lnTo>
                    <a:pt x="152302" y="83413"/>
                  </a:lnTo>
                  <a:lnTo>
                    <a:pt x="147245" y="88731"/>
                  </a:lnTo>
                  <a:lnTo>
                    <a:pt x="122330" y="115404"/>
                  </a:lnTo>
                  <a:lnTo>
                    <a:pt x="119663" y="118402"/>
                  </a:lnTo>
                  <a:lnTo>
                    <a:pt x="118774" y="119710"/>
                  </a:lnTo>
                  <a:lnTo>
                    <a:pt x="117758" y="121005"/>
                  </a:lnTo>
                  <a:lnTo>
                    <a:pt x="116996" y="122351"/>
                  </a:lnTo>
                  <a:lnTo>
                    <a:pt x="116488" y="123723"/>
                  </a:lnTo>
                  <a:lnTo>
                    <a:pt x="115853" y="125107"/>
                  </a:lnTo>
                  <a:lnTo>
                    <a:pt x="115472" y="126669"/>
                  </a:lnTo>
                  <a:lnTo>
                    <a:pt x="114964" y="130162"/>
                  </a:lnTo>
                  <a:lnTo>
                    <a:pt x="114837" y="137325"/>
                  </a:lnTo>
                  <a:lnTo>
                    <a:pt x="115091" y="139446"/>
                  </a:lnTo>
                  <a:lnTo>
                    <a:pt x="122457" y="147002"/>
                  </a:lnTo>
                  <a:lnTo>
                    <a:pt x="207928" y="147002"/>
                  </a:lnTo>
                  <a:lnTo>
                    <a:pt x="208563" y="146799"/>
                  </a:lnTo>
                  <a:lnTo>
                    <a:pt x="209833" y="145973"/>
                  </a:lnTo>
                  <a:lnTo>
                    <a:pt x="210341" y="145287"/>
                  </a:lnTo>
                  <a:lnTo>
                    <a:pt x="210595" y="144322"/>
                  </a:lnTo>
                  <a:lnTo>
                    <a:pt x="210976" y="143357"/>
                  </a:lnTo>
                  <a:lnTo>
                    <a:pt x="211357" y="142112"/>
                  </a:lnTo>
                  <a:lnTo>
                    <a:pt x="211484" y="140576"/>
                  </a:lnTo>
                  <a:lnTo>
                    <a:pt x="211673" y="139446"/>
                  </a:lnTo>
                  <a:lnTo>
                    <a:pt x="207547" y="123228"/>
                  </a:lnTo>
                  <a:lnTo>
                    <a:pt x="149762" y="123228"/>
                  </a:lnTo>
                  <a:lnTo>
                    <a:pt x="166653" y="105918"/>
                  </a:lnTo>
                  <a:lnTo>
                    <a:pt x="192180" y="77406"/>
                  </a:lnTo>
                  <a:lnTo>
                    <a:pt x="206023" y="42519"/>
                  </a:lnTo>
                  <a:lnTo>
                    <a:pt x="205900" y="31864"/>
                  </a:lnTo>
                  <a:lnTo>
                    <a:pt x="205007" y="27470"/>
                  </a:lnTo>
                  <a:lnTo>
                    <a:pt x="204619" y="26454"/>
                  </a:lnTo>
                  <a:close/>
                </a:path>
                <a:path w="330200" h="149860">
                  <a:moveTo>
                    <a:pt x="168685" y="0"/>
                  </a:moveTo>
                  <a:lnTo>
                    <a:pt x="156493" y="0"/>
                  </a:lnTo>
                  <a:lnTo>
                    <a:pt x="151921" y="444"/>
                  </a:lnTo>
                  <a:lnTo>
                    <a:pt x="126267" y="8648"/>
                  </a:lnTo>
                  <a:lnTo>
                    <a:pt x="123727" y="10020"/>
                  </a:lnTo>
                  <a:lnTo>
                    <a:pt x="118266" y="16573"/>
                  </a:lnTo>
                  <a:lnTo>
                    <a:pt x="118012" y="17424"/>
                  </a:lnTo>
                  <a:lnTo>
                    <a:pt x="117631" y="20739"/>
                  </a:lnTo>
                  <a:lnTo>
                    <a:pt x="117606" y="28117"/>
                  </a:lnTo>
                  <a:lnTo>
                    <a:pt x="117731" y="29235"/>
                  </a:lnTo>
                  <a:lnTo>
                    <a:pt x="117885" y="30302"/>
                  </a:lnTo>
                  <a:lnTo>
                    <a:pt x="117999" y="31864"/>
                  </a:lnTo>
                  <a:lnTo>
                    <a:pt x="119790" y="36715"/>
                  </a:lnTo>
                  <a:lnTo>
                    <a:pt x="120171" y="37160"/>
                  </a:lnTo>
                  <a:lnTo>
                    <a:pt x="120806" y="37388"/>
                  </a:lnTo>
                  <a:lnTo>
                    <a:pt x="122457" y="37388"/>
                  </a:lnTo>
                  <a:lnTo>
                    <a:pt x="123727" y="36817"/>
                  </a:lnTo>
                  <a:lnTo>
                    <a:pt x="125505" y="35661"/>
                  </a:lnTo>
                  <a:lnTo>
                    <a:pt x="127200" y="34480"/>
                  </a:lnTo>
                  <a:lnTo>
                    <a:pt x="129315" y="33235"/>
                  </a:lnTo>
                  <a:lnTo>
                    <a:pt x="148111" y="26454"/>
                  </a:lnTo>
                  <a:lnTo>
                    <a:pt x="204619" y="26454"/>
                  </a:lnTo>
                  <a:lnTo>
                    <a:pt x="201451" y="18173"/>
                  </a:lnTo>
                  <a:lnTo>
                    <a:pt x="175289" y="939"/>
                  </a:lnTo>
                  <a:lnTo>
                    <a:pt x="168685" y="0"/>
                  </a:lnTo>
                  <a:close/>
                </a:path>
                <a:path w="330200" h="149860">
                  <a:moveTo>
                    <a:pt x="288446" y="0"/>
                  </a:moveTo>
                  <a:lnTo>
                    <a:pt x="272444" y="0"/>
                  </a:lnTo>
                  <a:lnTo>
                    <a:pt x="265332" y="927"/>
                  </a:lnTo>
                  <a:lnTo>
                    <a:pt x="232820" y="27774"/>
                  </a:lnTo>
                  <a:lnTo>
                    <a:pt x="231804" y="42862"/>
                  </a:lnTo>
                  <a:lnTo>
                    <a:pt x="232470" y="46685"/>
                  </a:lnTo>
                  <a:lnTo>
                    <a:pt x="256442" y="74117"/>
                  </a:lnTo>
                  <a:lnTo>
                    <a:pt x="251743" y="76568"/>
                  </a:lnTo>
                  <a:lnTo>
                    <a:pt x="227822" y="107454"/>
                  </a:lnTo>
                  <a:lnTo>
                    <a:pt x="227740" y="118198"/>
                  </a:lnTo>
                  <a:lnTo>
                    <a:pt x="228756" y="123545"/>
                  </a:lnTo>
                  <a:lnTo>
                    <a:pt x="261903" y="148742"/>
                  </a:lnTo>
                  <a:lnTo>
                    <a:pt x="269015" y="149567"/>
                  </a:lnTo>
                  <a:lnTo>
                    <a:pt x="285779" y="149567"/>
                  </a:lnTo>
                  <a:lnTo>
                    <a:pt x="324133" y="130924"/>
                  </a:lnTo>
                  <a:lnTo>
                    <a:pt x="325474" y="127914"/>
                  </a:lnTo>
                  <a:lnTo>
                    <a:pt x="271555" y="127914"/>
                  </a:lnTo>
                  <a:lnTo>
                    <a:pt x="265967" y="126390"/>
                  </a:lnTo>
                  <a:lnTo>
                    <a:pt x="262284" y="123342"/>
                  </a:lnTo>
                  <a:lnTo>
                    <a:pt x="258474" y="120281"/>
                  </a:lnTo>
                  <a:lnTo>
                    <a:pt x="256569" y="115862"/>
                  </a:lnTo>
                  <a:lnTo>
                    <a:pt x="256569" y="107454"/>
                  </a:lnTo>
                  <a:lnTo>
                    <a:pt x="257077" y="105016"/>
                  </a:lnTo>
                  <a:lnTo>
                    <a:pt x="257839" y="102743"/>
                  </a:lnTo>
                  <a:lnTo>
                    <a:pt x="258728" y="100469"/>
                  </a:lnTo>
                  <a:lnTo>
                    <a:pt x="259998" y="98310"/>
                  </a:lnTo>
                  <a:lnTo>
                    <a:pt x="261776" y="96265"/>
                  </a:lnTo>
                  <a:lnTo>
                    <a:pt x="263427" y="94221"/>
                  </a:lnTo>
                  <a:lnTo>
                    <a:pt x="265586" y="92265"/>
                  </a:lnTo>
                  <a:lnTo>
                    <a:pt x="268253" y="90411"/>
                  </a:lnTo>
                  <a:lnTo>
                    <a:pt x="270793" y="88544"/>
                  </a:lnTo>
                  <a:lnTo>
                    <a:pt x="273841" y="86690"/>
                  </a:lnTo>
                  <a:lnTo>
                    <a:pt x="277270" y="84823"/>
                  </a:lnTo>
                  <a:lnTo>
                    <a:pt x="320520" y="84823"/>
                  </a:lnTo>
                  <a:lnTo>
                    <a:pt x="319815" y="83921"/>
                  </a:lnTo>
                  <a:lnTo>
                    <a:pt x="316767" y="81026"/>
                  </a:lnTo>
                  <a:lnTo>
                    <a:pt x="309655" y="75679"/>
                  </a:lnTo>
                  <a:lnTo>
                    <a:pt x="305591" y="73139"/>
                  </a:lnTo>
                  <a:lnTo>
                    <a:pt x="301019" y="70764"/>
                  </a:lnTo>
                  <a:lnTo>
                    <a:pt x="304956" y="68605"/>
                  </a:lnTo>
                  <a:lnTo>
                    <a:pt x="308385" y="66205"/>
                  </a:lnTo>
                  <a:lnTo>
                    <a:pt x="314481" y="60921"/>
                  </a:lnTo>
                  <a:lnTo>
                    <a:pt x="314769" y="60604"/>
                  </a:lnTo>
                  <a:lnTo>
                    <a:pt x="280445" y="60604"/>
                  </a:lnTo>
                  <a:lnTo>
                    <a:pt x="276889" y="58674"/>
                  </a:lnTo>
                  <a:lnTo>
                    <a:pt x="260125" y="39992"/>
                  </a:lnTo>
                  <a:lnTo>
                    <a:pt x="260125" y="32550"/>
                  </a:lnTo>
                  <a:lnTo>
                    <a:pt x="261649" y="28587"/>
                  </a:lnTo>
                  <a:lnTo>
                    <a:pt x="267745" y="22859"/>
                  </a:lnTo>
                  <a:lnTo>
                    <a:pt x="272317" y="21424"/>
                  </a:lnTo>
                  <a:lnTo>
                    <a:pt x="323267" y="21424"/>
                  </a:lnTo>
                  <a:lnTo>
                    <a:pt x="321339" y="16687"/>
                  </a:lnTo>
                  <a:lnTo>
                    <a:pt x="318672" y="12941"/>
                  </a:lnTo>
                  <a:lnTo>
                    <a:pt x="311306" y="6692"/>
                  </a:lnTo>
                  <a:lnTo>
                    <a:pt x="306607" y="4279"/>
                  </a:lnTo>
                  <a:lnTo>
                    <a:pt x="295304" y="850"/>
                  </a:lnTo>
                  <a:lnTo>
                    <a:pt x="288446" y="0"/>
                  </a:lnTo>
                  <a:close/>
                </a:path>
                <a:path w="330200" h="149860">
                  <a:moveTo>
                    <a:pt x="320520" y="84823"/>
                  </a:moveTo>
                  <a:lnTo>
                    <a:pt x="277270" y="84823"/>
                  </a:lnTo>
                  <a:lnTo>
                    <a:pt x="281207" y="86766"/>
                  </a:lnTo>
                  <a:lnTo>
                    <a:pt x="284636" y="88658"/>
                  </a:lnTo>
                  <a:lnTo>
                    <a:pt x="287684" y="90525"/>
                  </a:lnTo>
                  <a:lnTo>
                    <a:pt x="290605" y="92379"/>
                  </a:lnTo>
                  <a:lnTo>
                    <a:pt x="293145" y="94310"/>
                  </a:lnTo>
                  <a:lnTo>
                    <a:pt x="295050" y="96329"/>
                  </a:lnTo>
                  <a:lnTo>
                    <a:pt x="297082" y="98336"/>
                  </a:lnTo>
                  <a:lnTo>
                    <a:pt x="298479" y="100469"/>
                  </a:lnTo>
                  <a:lnTo>
                    <a:pt x="299368" y="102743"/>
                  </a:lnTo>
                  <a:lnTo>
                    <a:pt x="300384" y="105016"/>
                  </a:lnTo>
                  <a:lnTo>
                    <a:pt x="300756" y="107454"/>
                  </a:lnTo>
                  <a:lnTo>
                    <a:pt x="300734" y="115862"/>
                  </a:lnTo>
                  <a:lnTo>
                    <a:pt x="298987" y="120103"/>
                  </a:lnTo>
                  <a:lnTo>
                    <a:pt x="295431" y="123228"/>
                  </a:lnTo>
                  <a:lnTo>
                    <a:pt x="291748" y="126352"/>
                  </a:lnTo>
                  <a:lnTo>
                    <a:pt x="286287" y="127914"/>
                  </a:lnTo>
                  <a:lnTo>
                    <a:pt x="325474" y="127914"/>
                  </a:lnTo>
                  <a:lnTo>
                    <a:pt x="328705" y="120662"/>
                  </a:lnTo>
                  <a:lnTo>
                    <a:pt x="329848" y="114820"/>
                  </a:lnTo>
                  <a:lnTo>
                    <a:pt x="329848" y="104178"/>
                  </a:lnTo>
                  <a:lnTo>
                    <a:pt x="329213" y="100380"/>
                  </a:lnTo>
                  <a:lnTo>
                    <a:pt x="327816" y="96888"/>
                  </a:lnTo>
                  <a:lnTo>
                    <a:pt x="326546" y="93383"/>
                  </a:lnTo>
                  <a:lnTo>
                    <a:pt x="324641" y="90093"/>
                  </a:lnTo>
                  <a:lnTo>
                    <a:pt x="320520" y="84823"/>
                  </a:lnTo>
                  <a:close/>
                </a:path>
                <a:path w="330200" h="149860">
                  <a:moveTo>
                    <a:pt x="323267" y="21424"/>
                  </a:moveTo>
                  <a:lnTo>
                    <a:pt x="281842" y="21424"/>
                  </a:lnTo>
                  <a:lnTo>
                    <a:pt x="284509" y="21793"/>
                  </a:lnTo>
                  <a:lnTo>
                    <a:pt x="286922" y="22542"/>
                  </a:lnTo>
                  <a:lnTo>
                    <a:pt x="289208" y="23291"/>
                  </a:lnTo>
                  <a:lnTo>
                    <a:pt x="291240" y="24384"/>
                  </a:lnTo>
                  <a:lnTo>
                    <a:pt x="292764" y="25831"/>
                  </a:lnTo>
                  <a:lnTo>
                    <a:pt x="294415" y="27292"/>
                  </a:lnTo>
                  <a:lnTo>
                    <a:pt x="295558" y="29057"/>
                  </a:lnTo>
                  <a:lnTo>
                    <a:pt x="297082" y="33223"/>
                  </a:lnTo>
                  <a:lnTo>
                    <a:pt x="297463" y="35559"/>
                  </a:lnTo>
                  <a:lnTo>
                    <a:pt x="297377" y="42862"/>
                  </a:lnTo>
                  <a:lnTo>
                    <a:pt x="295939" y="46685"/>
                  </a:lnTo>
                  <a:lnTo>
                    <a:pt x="290097" y="53987"/>
                  </a:lnTo>
                  <a:lnTo>
                    <a:pt x="285906" y="57404"/>
                  </a:lnTo>
                  <a:lnTo>
                    <a:pt x="280445" y="60604"/>
                  </a:lnTo>
                  <a:lnTo>
                    <a:pt x="314769" y="60604"/>
                  </a:lnTo>
                  <a:lnTo>
                    <a:pt x="317021" y="58115"/>
                  </a:lnTo>
                  <a:lnTo>
                    <a:pt x="319053" y="55130"/>
                  </a:lnTo>
                  <a:lnTo>
                    <a:pt x="321212" y="52158"/>
                  </a:lnTo>
                  <a:lnTo>
                    <a:pt x="322863" y="49009"/>
                  </a:lnTo>
                  <a:lnTo>
                    <a:pt x="325066" y="42633"/>
                  </a:lnTo>
                  <a:lnTo>
                    <a:pt x="325180" y="42189"/>
                  </a:lnTo>
                  <a:lnTo>
                    <a:pt x="325657" y="38989"/>
                  </a:lnTo>
                  <a:lnTo>
                    <a:pt x="325657" y="30213"/>
                  </a:lnTo>
                  <a:lnTo>
                    <a:pt x="324768" y="25387"/>
                  </a:lnTo>
                  <a:lnTo>
                    <a:pt x="323267" y="21424"/>
                  </a:lnTo>
                  <a:close/>
                </a:path>
              </a:pathLst>
            </a:custGeom>
            <a:solidFill>
              <a:srgbClr val="6D747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7" name="object 167"/>
            <p:cNvSpPr/>
            <p:nvPr/>
          </p:nvSpPr>
          <p:spPr>
            <a:xfrm>
              <a:off x="5323077" y="5719140"/>
              <a:ext cx="810768" cy="198348"/>
            </a:xfrm>
            <a:prstGeom prst="rect">
              <a:avLst/>
            </a:prstGeom>
            <a:blipFill>
              <a:blip r:embed="rId11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8" name="object 168"/>
            <p:cNvSpPr/>
            <p:nvPr/>
          </p:nvSpPr>
          <p:spPr>
            <a:xfrm>
              <a:off x="6226809" y="5719140"/>
              <a:ext cx="281305" cy="198755"/>
            </a:xfrm>
            <a:custGeom>
              <a:avLst/>
              <a:gdLst/>
              <a:ahLst/>
              <a:cxnLst/>
              <a:rect l="l" t="t" r="r" b="b"/>
              <a:pathLst>
                <a:path w="281304" h="198754">
                  <a:moveTo>
                    <a:pt x="38862" y="0"/>
                  </a:moveTo>
                  <a:lnTo>
                    <a:pt x="33781" y="0"/>
                  </a:lnTo>
                  <a:lnTo>
                    <a:pt x="31876" y="63"/>
                  </a:lnTo>
                  <a:lnTo>
                    <a:pt x="23749" y="2565"/>
                  </a:lnTo>
                  <a:lnTo>
                    <a:pt x="20891" y="8437"/>
                  </a:lnTo>
                  <a:lnTo>
                    <a:pt x="6095" y="49949"/>
                  </a:lnTo>
                  <a:lnTo>
                    <a:pt x="4063" y="57950"/>
                  </a:lnTo>
                  <a:lnTo>
                    <a:pt x="2539" y="66027"/>
                  </a:lnTo>
                  <a:lnTo>
                    <a:pt x="507" y="82321"/>
                  </a:lnTo>
                  <a:lnTo>
                    <a:pt x="0" y="90563"/>
                  </a:lnTo>
                  <a:lnTo>
                    <a:pt x="0" y="107302"/>
                  </a:lnTo>
                  <a:lnTo>
                    <a:pt x="5841" y="147954"/>
                  </a:lnTo>
                  <a:lnTo>
                    <a:pt x="20871" y="189297"/>
                  </a:lnTo>
                  <a:lnTo>
                    <a:pt x="34289" y="198348"/>
                  </a:lnTo>
                  <a:lnTo>
                    <a:pt x="39369" y="198348"/>
                  </a:lnTo>
                  <a:lnTo>
                    <a:pt x="48387" y="195249"/>
                  </a:lnTo>
                  <a:lnTo>
                    <a:pt x="48387" y="193535"/>
                  </a:lnTo>
                  <a:lnTo>
                    <a:pt x="48132" y="192506"/>
                  </a:lnTo>
                  <a:lnTo>
                    <a:pt x="47625" y="191325"/>
                  </a:lnTo>
                  <a:lnTo>
                    <a:pt x="43334" y="180209"/>
                  </a:lnTo>
                  <a:lnTo>
                    <a:pt x="31561" y="134553"/>
                  </a:lnTo>
                  <a:lnTo>
                    <a:pt x="28828" y="98678"/>
                  </a:lnTo>
                  <a:lnTo>
                    <a:pt x="29118" y="86581"/>
                  </a:lnTo>
                  <a:lnTo>
                    <a:pt x="36321" y="39686"/>
                  </a:lnTo>
                  <a:lnTo>
                    <a:pt x="48132" y="5283"/>
                  </a:lnTo>
                  <a:lnTo>
                    <a:pt x="48260" y="4394"/>
                  </a:lnTo>
                  <a:lnTo>
                    <a:pt x="41020" y="126"/>
                  </a:lnTo>
                  <a:lnTo>
                    <a:pt x="38862" y="0"/>
                  </a:lnTo>
                  <a:close/>
                </a:path>
                <a:path w="281304" h="198754">
                  <a:moveTo>
                    <a:pt x="113791" y="74675"/>
                  </a:moveTo>
                  <a:lnTo>
                    <a:pt x="86613" y="74675"/>
                  </a:lnTo>
                  <a:lnTo>
                    <a:pt x="86232" y="77508"/>
                  </a:lnTo>
                  <a:lnTo>
                    <a:pt x="86105" y="80441"/>
                  </a:lnTo>
                  <a:lnTo>
                    <a:pt x="85851" y="83489"/>
                  </a:lnTo>
                  <a:lnTo>
                    <a:pt x="85725" y="86550"/>
                  </a:lnTo>
                  <a:lnTo>
                    <a:pt x="85470" y="89522"/>
                  </a:lnTo>
                  <a:lnTo>
                    <a:pt x="85089" y="98158"/>
                  </a:lnTo>
                  <a:lnTo>
                    <a:pt x="87066" y="136461"/>
                  </a:lnTo>
                  <a:lnTo>
                    <a:pt x="88167" y="140195"/>
                  </a:lnTo>
                  <a:lnTo>
                    <a:pt x="89153" y="143954"/>
                  </a:lnTo>
                  <a:lnTo>
                    <a:pt x="113284" y="161074"/>
                  </a:lnTo>
                  <a:lnTo>
                    <a:pt x="119634" y="161074"/>
                  </a:lnTo>
                  <a:lnTo>
                    <a:pt x="138937" y="148907"/>
                  </a:lnTo>
                  <a:lnTo>
                    <a:pt x="138811" y="141541"/>
                  </a:lnTo>
                  <a:lnTo>
                    <a:pt x="138662" y="140080"/>
                  </a:lnTo>
                  <a:lnTo>
                    <a:pt x="138429" y="138861"/>
                  </a:lnTo>
                  <a:lnTo>
                    <a:pt x="138302" y="137833"/>
                  </a:lnTo>
                  <a:lnTo>
                    <a:pt x="138151" y="137413"/>
                  </a:lnTo>
                  <a:lnTo>
                    <a:pt x="122300" y="137413"/>
                  </a:lnTo>
                  <a:lnTo>
                    <a:pt x="120523" y="136880"/>
                  </a:lnTo>
                  <a:lnTo>
                    <a:pt x="113537" y="119430"/>
                  </a:lnTo>
                  <a:lnTo>
                    <a:pt x="113029" y="114820"/>
                  </a:lnTo>
                  <a:lnTo>
                    <a:pt x="112775" y="108940"/>
                  </a:lnTo>
                  <a:lnTo>
                    <a:pt x="112902" y="92836"/>
                  </a:lnTo>
                  <a:lnTo>
                    <a:pt x="113079" y="89522"/>
                  </a:lnTo>
                  <a:lnTo>
                    <a:pt x="113197" y="86550"/>
                  </a:lnTo>
                  <a:lnTo>
                    <a:pt x="113284" y="83311"/>
                  </a:lnTo>
                  <a:lnTo>
                    <a:pt x="113791" y="74675"/>
                  </a:lnTo>
                  <a:close/>
                </a:path>
                <a:path w="281304" h="198754">
                  <a:moveTo>
                    <a:pt x="136398" y="135508"/>
                  </a:moveTo>
                  <a:lnTo>
                    <a:pt x="135254" y="135508"/>
                  </a:lnTo>
                  <a:lnTo>
                    <a:pt x="133985" y="135826"/>
                  </a:lnTo>
                  <a:lnTo>
                    <a:pt x="132079" y="136461"/>
                  </a:lnTo>
                  <a:lnTo>
                    <a:pt x="130301" y="137096"/>
                  </a:lnTo>
                  <a:lnTo>
                    <a:pt x="127762" y="137413"/>
                  </a:lnTo>
                  <a:lnTo>
                    <a:pt x="138151" y="137413"/>
                  </a:lnTo>
                  <a:lnTo>
                    <a:pt x="137794" y="136423"/>
                  </a:lnTo>
                  <a:lnTo>
                    <a:pt x="137413" y="135978"/>
                  </a:lnTo>
                  <a:lnTo>
                    <a:pt x="136651" y="135597"/>
                  </a:lnTo>
                  <a:lnTo>
                    <a:pt x="136398" y="135508"/>
                  </a:lnTo>
                  <a:close/>
                </a:path>
                <a:path w="281304" h="198754">
                  <a:moveTo>
                    <a:pt x="144652" y="51790"/>
                  </a:moveTo>
                  <a:lnTo>
                    <a:pt x="63500" y="51790"/>
                  </a:lnTo>
                  <a:lnTo>
                    <a:pt x="62864" y="51981"/>
                  </a:lnTo>
                  <a:lnTo>
                    <a:pt x="62356" y="52349"/>
                  </a:lnTo>
                  <a:lnTo>
                    <a:pt x="61722" y="52730"/>
                  </a:lnTo>
                  <a:lnTo>
                    <a:pt x="59943" y="67386"/>
                  </a:lnTo>
                  <a:lnTo>
                    <a:pt x="60325" y="70307"/>
                  </a:lnTo>
                  <a:lnTo>
                    <a:pt x="60960" y="72059"/>
                  </a:lnTo>
                  <a:lnTo>
                    <a:pt x="61722" y="73799"/>
                  </a:lnTo>
                  <a:lnTo>
                    <a:pt x="62737" y="74675"/>
                  </a:lnTo>
                  <a:lnTo>
                    <a:pt x="145414" y="74675"/>
                  </a:lnTo>
                  <a:lnTo>
                    <a:pt x="146430" y="73799"/>
                  </a:lnTo>
                  <a:lnTo>
                    <a:pt x="147954" y="70307"/>
                  </a:lnTo>
                  <a:lnTo>
                    <a:pt x="148336" y="67386"/>
                  </a:lnTo>
                  <a:lnTo>
                    <a:pt x="148209" y="59334"/>
                  </a:lnTo>
                  <a:lnTo>
                    <a:pt x="145287" y="51981"/>
                  </a:lnTo>
                  <a:lnTo>
                    <a:pt x="144652" y="51790"/>
                  </a:lnTo>
                  <a:close/>
                </a:path>
                <a:path w="281304" h="198754">
                  <a:moveTo>
                    <a:pt x="211327" y="49225"/>
                  </a:moveTo>
                  <a:lnTo>
                    <a:pt x="198881" y="49225"/>
                  </a:lnTo>
                  <a:lnTo>
                    <a:pt x="192024" y="50571"/>
                  </a:lnTo>
                  <a:lnTo>
                    <a:pt x="185419" y="53530"/>
                  </a:lnTo>
                  <a:lnTo>
                    <a:pt x="179959" y="55930"/>
                  </a:lnTo>
                  <a:lnTo>
                    <a:pt x="174878" y="59753"/>
                  </a:lnTo>
                  <a:lnTo>
                    <a:pt x="170814" y="64744"/>
                  </a:lnTo>
                  <a:lnTo>
                    <a:pt x="166624" y="69722"/>
                  </a:lnTo>
                  <a:lnTo>
                    <a:pt x="163449" y="75742"/>
                  </a:lnTo>
                  <a:lnTo>
                    <a:pt x="159130" y="89801"/>
                  </a:lnTo>
                  <a:lnTo>
                    <a:pt x="158114" y="97637"/>
                  </a:lnTo>
                  <a:lnTo>
                    <a:pt x="158134" y="114693"/>
                  </a:lnTo>
                  <a:lnTo>
                    <a:pt x="172974" y="151168"/>
                  </a:lnTo>
                  <a:lnTo>
                    <a:pt x="195706" y="161518"/>
                  </a:lnTo>
                  <a:lnTo>
                    <a:pt x="207390" y="161518"/>
                  </a:lnTo>
                  <a:lnTo>
                    <a:pt x="237743" y="142989"/>
                  </a:lnTo>
                  <a:lnTo>
                    <a:pt x="281159" y="142989"/>
                  </a:lnTo>
                  <a:lnTo>
                    <a:pt x="280923" y="140436"/>
                  </a:lnTo>
                  <a:lnTo>
                    <a:pt x="280796" y="139344"/>
                  </a:lnTo>
                  <a:lnTo>
                    <a:pt x="280749" y="139191"/>
                  </a:lnTo>
                  <a:lnTo>
                    <a:pt x="203453" y="139191"/>
                  </a:lnTo>
                  <a:lnTo>
                    <a:pt x="200151" y="138264"/>
                  </a:lnTo>
                  <a:lnTo>
                    <a:pt x="186987" y="110210"/>
                  </a:lnTo>
                  <a:lnTo>
                    <a:pt x="187054" y="99313"/>
                  </a:lnTo>
                  <a:lnTo>
                    <a:pt x="192024" y="81648"/>
                  </a:lnTo>
                  <a:lnTo>
                    <a:pt x="193675" y="78562"/>
                  </a:lnTo>
                  <a:lnTo>
                    <a:pt x="195961" y="76111"/>
                  </a:lnTo>
                  <a:lnTo>
                    <a:pt x="198627" y="74282"/>
                  </a:lnTo>
                  <a:lnTo>
                    <a:pt x="201422" y="72466"/>
                  </a:lnTo>
                  <a:lnTo>
                    <a:pt x="204724" y="71551"/>
                  </a:lnTo>
                  <a:lnTo>
                    <a:pt x="241322" y="71551"/>
                  </a:lnTo>
                  <a:lnTo>
                    <a:pt x="240411" y="69113"/>
                  </a:lnTo>
                  <a:lnTo>
                    <a:pt x="238125" y="65582"/>
                  </a:lnTo>
                  <a:lnTo>
                    <a:pt x="235965" y="62039"/>
                  </a:lnTo>
                  <a:lnTo>
                    <a:pt x="233299" y="59067"/>
                  </a:lnTo>
                  <a:lnTo>
                    <a:pt x="230250" y="56654"/>
                  </a:lnTo>
                  <a:lnTo>
                    <a:pt x="227075" y="54228"/>
                  </a:lnTo>
                  <a:lnTo>
                    <a:pt x="223519" y="52387"/>
                  </a:lnTo>
                  <a:lnTo>
                    <a:pt x="215518" y="49860"/>
                  </a:lnTo>
                  <a:lnTo>
                    <a:pt x="211327" y="49225"/>
                  </a:lnTo>
                  <a:close/>
                </a:path>
                <a:path w="281304" h="198754">
                  <a:moveTo>
                    <a:pt x="281159" y="142989"/>
                  </a:moveTo>
                  <a:lnTo>
                    <a:pt x="237743" y="142989"/>
                  </a:lnTo>
                  <a:lnTo>
                    <a:pt x="238632" y="146557"/>
                  </a:lnTo>
                  <a:lnTo>
                    <a:pt x="239775" y="149517"/>
                  </a:lnTo>
                  <a:lnTo>
                    <a:pt x="241300" y="151866"/>
                  </a:lnTo>
                  <a:lnTo>
                    <a:pt x="242697" y="154203"/>
                  </a:lnTo>
                  <a:lnTo>
                    <a:pt x="244601" y="156082"/>
                  </a:lnTo>
                  <a:lnTo>
                    <a:pt x="248919" y="158915"/>
                  </a:lnTo>
                  <a:lnTo>
                    <a:pt x="251332" y="159918"/>
                  </a:lnTo>
                  <a:lnTo>
                    <a:pt x="254126" y="160515"/>
                  </a:lnTo>
                  <a:lnTo>
                    <a:pt x="256793" y="161112"/>
                  </a:lnTo>
                  <a:lnTo>
                    <a:pt x="259841" y="161404"/>
                  </a:lnTo>
                  <a:lnTo>
                    <a:pt x="264922" y="161404"/>
                  </a:lnTo>
                  <a:lnTo>
                    <a:pt x="280673" y="154749"/>
                  </a:lnTo>
                  <a:lnTo>
                    <a:pt x="281050" y="153161"/>
                  </a:lnTo>
                  <a:lnTo>
                    <a:pt x="281150" y="151168"/>
                  </a:lnTo>
                  <a:lnTo>
                    <a:pt x="281159" y="142989"/>
                  </a:lnTo>
                  <a:close/>
                </a:path>
                <a:path w="281304" h="198754">
                  <a:moveTo>
                    <a:pt x="241322" y="71551"/>
                  </a:moveTo>
                  <a:lnTo>
                    <a:pt x="211454" y="71551"/>
                  </a:lnTo>
                  <a:lnTo>
                    <a:pt x="214122" y="72199"/>
                  </a:lnTo>
                  <a:lnTo>
                    <a:pt x="216788" y="73507"/>
                  </a:lnTo>
                  <a:lnTo>
                    <a:pt x="219328" y="74802"/>
                  </a:lnTo>
                  <a:lnTo>
                    <a:pt x="221614" y="76834"/>
                  </a:lnTo>
                  <a:lnTo>
                    <a:pt x="223519" y="79590"/>
                  </a:lnTo>
                  <a:lnTo>
                    <a:pt x="225551" y="82346"/>
                  </a:lnTo>
                  <a:lnTo>
                    <a:pt x="227075" y="85839"/>
                  </a:lnTo>
                  <a:lnTo>
                    <a:pt x="229362" y="94322"/>
                  </a:lnTo>
                  <a:lnTo>
                    <a:pt x="229869" y="99313"/>
                  </a:lnTo>
                  <a:lnTo>
                    <a:pt x="229869" y="110210"/>
                  </a:lnTo>
                  <a:lnTo>
                    <a:pt x="229362" y="114693"/>
                  </a:lnTo>
                  <a:lnTo>
                    <a:pt x="227329" y="122948"/>
                  </a:lnTo>
                  <a:lnTo>
                    <a:pt x="225932" y="126530"/>
                  </a:lnTo>
                  <a:lnTo>
                    <a:pt x="224027" y="129539"/>
                  </a:lnTo>
                  <a:lnTo>
                    <a:pt x="222250" y="132549"/>
                  </a:lnTo>
                  <a:lnTo>
                    <a:pt x="219837" y="134912"/>
                  </a:lnTo>
                  <a:lnTo>
                    <a:pt x="214249" y="138341"/>
                  </a:lnTo>
                  <a:lnTo>
                    <a:pt x="211074" y="139191"/>
                  </a:lnTo>
                  <a:lnTo>
                    <a:pt x="280749" y="139191"/>
                  </a:lnTo>
                  <a:lnTo>
                    <a:pt x="280509" y="138417"/>
                  </a:lnTo>
                  <a:lnTo>
                    <a:pt x="267080" y="138417"/>
                  </a:lnTo>
                  <a:lnTo>
                    <a:pt x="265938" y="138137"/>
                  </a:lnTo>
                  <a:lnTo>
                    <a:pt x="264667" y="137579"/>
                  </a:lnTo>
                  <a:lnTo>
                    <a:pt x="263525" y="137020"/>
                  </a:lnTo>
                  <a:lnTo>
                    <a:pt x="262381" y="135915"/>
                  </a:lnTo>
                  <a:lnTo>
                    <a:pt x="261492" y="134277"/>
                  </a:lnTo>
                  <a:lnTo>
                    <a:pt x="260476" y="132651"/>
                  </a:lnTo>
                  <a:lnTo>
                    <a:pt x="259714" y="130390"/>
                  </a:lnTo>
                  <a:lnTo>
                    <a:pt x="259206" y="127533"/>
                  </a:lnTo>
                  <a:lnTo>
                    <a:pt x="258572" y="124663"/>
                  </a:lnTo>
                  <a:lnTo>
                    <a:pt x="258317" y="120891"/>
                  </a:lnTo>
                  <a:lnTo>
                    <a:pt x="258190" y="116204"/>
                  </a:lnTo>
                  <a:lnTo>
                    <a:pt x="259461" y="113004"/>
                  </a:lnTo>
                  <a:lnTo>
                    <a:pt x="260743" y="109461"/>
                  </a:lnTo>
                  <a:lnTo>
                    <a:pt x="269429" y="77800"/>
                  </a:lnTo>
                  <a:lnTo>
                    <a:pt x="242950" y="77800"/>
                  </a:lnTo>
                  <a:lnTo>
                    <a:pt x="241935" y="73190"/>
                  </a:lnTo>
                  <a:lnTo>
                    <a:pt x="241322" y="71551"/>
                  </a:lnTo>
                  <a:close/>
                </a:path>
                <a:path w="281304" h="198754">
                  <a:moveTo>
                    <a:pt x="279018" y="136397"/>
                  </a:moveTo>
                  <a:lnTo>
                    <a:pt x="278003" y="136397"/>
                  </a:lnTo>
                  <a:lnTo>
                    <a:pt x="277386" y="136550"/>
                  </a:lnTo>
                  <a:lnTo>
                    <a:pt x="276224" y="136956"/>
                  </a:lnTo>
                  <a:lnTo>
                    <a:pt x="275463" y="137185"/>
                  </a:lnTo>
                  <a:lnTo>
                    <a:pt x="272923" y="137858"/>
                  </a:lnTo>
                  <a:lnTo>
                    <a:pt x="271779" y="138074"/>
                  </a:lnTo>
                  <a:lnTo>
                    <a:pt x="270763" y="138302"/>
                  </a:lnTo>
                  <a:lnTo>
                    <a:pt x="269620" y="138417"/>
                  </a:lnTo>
                  <a:lnTo>
                    <a:pt x="280509" y="138417"/>
                  </a:lnTo>
                  <a:lnTo>
                    <a:pt x="280288" y="137706"/>
                  </a:lnTo>
                  <a:lnTo>
                    <a:pt x="280035" y="137147"/>
                  </a:lnTo>
                  <a:lnTo>
                    <a:pt x="279654" y="136855"/>
                  </a:lnTo>
                  <a:lnTo>
                    <a:pt x="279399" y="136550"/>
                  </a:lnTo>
                  <a:lnTo>
                    <a:pt x="279018" y="136397"/>
                  </a:lnTo>
                  <a:close/>
                </a:path>
                <a:path w="281304" h="198754">
                  <a:moveTo>
                    <a:pt x="262127" y="51130"/>
                  </a:moveTo>
                  <a:lnTo>
                    <a:pt x="257428" y="51130"/>
                  </a:lnTo>
                  <a:lnTo>
                    <a:pt x="255777" y="51180"/>
                  </a:lnTo>
                  <a:lnTo>
                    <a:pt x="247014" y="55308"/>
                  </a:lnTo>
                  <a:lnTo>
                    <a:pt x="246761" y="56387"/>
                  </a:lnTo>
                  <a:lnTo>
                    <a:pt x="246634" y="57911"/>
                  </a:lnTo>
                  <a:lnTo>
                    <a:pt x="246125" y="61861"/>
                  </a:lnTo>
                  <a:lnTo>
                    <a:pt x="245543" y="64744"/>
                  </a:lnTo>
                  <a:lnTo>
                    <a:pt x="244601" y="70192"/>
                  </a:lnTo>
                  <a:lnTo>
                    <a:pt x="242950" y="77800"/>
                  </a:lnTo>
                  <a:lnTo>
                    <a:pt x="269429" y="77800"/>
                  </a:lnTo>
                  <a:lnTo>
                    <a:pt x="270149" y="74282"/>
                  </a:lnTo>
                  <a:lnTo>
                    <a:pt x="271399" y="67475"/>
                  </a:lnTo>
                  <a:lnTo>
                    <a:pt x="271917" y="64312"/>
                  </a:lnTo>
                  <a:lnTo>
                    <a:pt x="272668" y="58953"/>
                  </a:lnTo>
                  <a:lnTo>
                    <a:pt x="272668" y="54076"/>
                  </a:lnTo>
                  <a:lnTo>
                    <a:pt x="272143" y="53505"/>
                  </a:lnTo>
                  <a:lnTo>
                    <a:pt x="271779" y="52971"/>
                  </a:lnTo>
                  <a:lnTo>
                    <a:pt x="271144" y="52514"/>
                  </a:lnTo>
                  <a:lnTo>
                    <a:pt x="270128" y="52184"/>
                  </a:lnTo>
                  <a:lnTo>
                    <a:pt x="269239" y="51854"/>
                  </a:lnTo>
                  <a:lnTo>
                    <a:pt x="267842" y="51587"/>
                  </a:lnTo>
                  <a:lnTo>
                    <a:pt x="264287" y="51219"/>
                  </a:lnTo>
                  <a:lnTo>
                    <a:pt x="262127" y="51130"/>
                  </a:lnTo>
                  <a:close/>
                </a:path>
              </a:pathLst>
            </a:custGeom>
            <a:solidFill>
              <a:srgbClr val="6D747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9" name="object 169"/>
            <p:cNvSpPr/>
            <p:nvPr/>
          </p:nvSpPr>
          <p:spPr>
            <a:xfrm>
              <a:off x="6588506" y="5716460"/>
              <a:ext cx="688467" cy="202145"/>
            </a:xfrm>
            <a:prstGeom prst="rect">
              <a:avLst/>
            </a:prstGeom>
            <a:blipFill>
              <a:blip r:embed="rId11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0" name="object 170"/>
            <p:cNvSpPr/>
            <p:nvPr/>
          </p:nvSpPr>
          <p:spPr>
            <a:xfrm>
              <a:off x="7363333" y="5716460"/>
              <a:ext cx="371475" cy="164198"/>
            </a:xfrm>
            <a:prstGeom prst="rect">
              <a:avLst/>
            </a:prstGeom>
            <a:blipFill>
              <a:blip r:embed="rId11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1" name="object 171"/>
            <p:cNvSpPr/>
            <p:nvPr/>
          </p:nvSpPr>
          <p:spPr>
            <a:xfrm>
              <a:off x="7812277" y="5768365"/>
              <a:ext cx="204470" cy="112293"/>
            </a:xfrm>
            <a:prstGeom prst="rect">
              <a:avLst/>
            </a:prstGeom>
            <a:blipFill>
              <a:blip r:embed="rId11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2" name="object 172"/>
            <p:cNvSpPr/>
            <p:nvPr/>
          </p:nvSpPr>
          <p:spPr>
            <a:xfrm>
              <a:off x="8101964" y="5731090"/>
              <a:ext cx="331088" cy="149567"/>
            </a:xfrm>
            <a:prstGeom prst="rect">
              <a:avLst/>
            </a:prstGeom>
            <a:blipFill>
              <a:blip r:embed="rId11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3" name="object 173"/>
            <p:cNvSpPr/>
            <p:nvPr/>
          </p:nvSpPr>
          <p:spPr>
            <a:xfrm>
              <a:off x="8522647" y="5768365"/>
              <a:ext cx="297180" cy="112395"/>
            </a:xfrm>
            <a:custGeom>
              <a:avLst/>
              <a:gdLst/>
              <a:ahLst/>
              <a:cxnLst/>
              <a:rect l="l" t="t" r="r" b="b"/>
              <a:pathLst>
                <a:path w="297179" h="112395">
                  <a:moveTo>
                    <a:pt x="16705" y="1905"/>
                  </a:moveTo>
                  <a:lnTo>
                    <a:pt x="11244" y="1905"/>
                  </a:lnTo>
                  <a:lnTo>
                    <a:pt x="8958" y="1993"/>
                  </a:lnTo>
                  <a:lnTo>
                    <a:pt x="0" y="5473"/>
                  </a:lnTo>
                  <a:lnTo>
                    <a:pt x="11" y="106857"/>
                  </a:lnTo>
                  <a:lnTo>
                    <a:pt x="11244" y="110401"/>
                  </a:lnTo>
                  <a:lnTo>
                    <a:pt x="16705" y="110401"/>
                  </a:lnTo>
                  <a:lnTo>
                    <a:pt x="28008" y="57150"/>
                  </a:lnTo>
                  <a:lnTo>
                    <a:pt x="60563" y="57150"/>
                  </a:lnTo>
                  <a:lnTo>
                    <a:pt x="56202" y="50901"/>
                  </a:lnTo>
                  <a:lnTo>
                    <a:pt x="56476" y="50571"/>
                  </a:lnTo>
                  <a:lnTo>
                    <a:pt x="28008" y="50571"/>
                  </a:lnTo>
                  <a:lnTo>
                    <a:pt x="27949" y="5473"/>
                  </a:lnTo>
                  <a:lnTo>
                    <a:pt x="18991" y="1993"/>
                  </a:lnTo>
                  <a:lnTo>
                    <a:pt x="16705" y="1905"/>
                  </a:lnTo>
                  <a:close/>
                </a:path>
                <a:path w="297179" h="112395">
                  <a:moveTo>
                    <a:pt x="60563" y="57150"/>
                  </a:moveTo>
                  <a:lnTo>
                    <a:pt x="28008" y="57150"/>
                  </a:lnTo>
                  <a:lnTo>
                    <a:pt x="60774" y="105600"/>
                  </a:lnTo>
                  <a:lnTo>
                    <a:pt x="61155" y="106565"/>
                  </a:lnTo>
                  <a:lnTo>
                    <a:pt x="61790" y="107340"/>
                  </a:lnTo>
                  <a:lnTo>
                    <a:pt x="62425" y="107937"/>
                  </a:lnTo>
                  <a:lnTo>
                    <a:pt x="62933" y="108534"/>
                  </a:lnTo>
                  <a:lnTo>
                    <a:pt x="73855" y="110401"/>
                  </a:lnTo>
                  <a:lnTo>
                    <a:pt x="79824" y="110401"/>
                  </a:lnTo>
                  <a:lnTo>
                    <a:pt x="92016" y="106857"/>
                  </a:lnTo>
                  <a:lnTo>
                    <a:pt x="92016" y="105600"/>
                  </a:lnTo>
                  <a:lnTo>
                    <a:pt x="91889" y="105117"/>
                  </a:lnTo>
                  <a:lnTo>
                    <a:pt x="91762" y="104063"/>
                  </a:lnTo>
                  <a:lnTo>
                    <a:pt x="91508" y="103454"/>
                  </a:lnTo>
                  <a:lnTo>
                    <a:pt x="91000" y="102044"/>
                  </a:lnTo>
                  <a:lnTo>
                    <a:pt x="90619" y="101218"/>
                  </a:lnTo>
                  <a:lnTo>
                    <a:pt x="90111" y="100291"/>
                  </a:lnTo>
                  <a:lnTo>
                    <a:pt x="89730" y="99364"/>
                  </a:lnTo>
                  <a:lnTo>
                    <a:pt x="89095" y="98297"/>
                  </a:lnTo>
                  <a:lnTo>
                    <a:pt x="88460" y="97116"/>
                  </a:lnTo>
                  <a:lnTo>
                    <a:pt x="60563" y="57150"/>
                  </a:lnTo>
                  <a:close/>
                </a:path>
                <a:path w="297179" h="112395">
                  <a:moveTo>
                    <a:pt x="77284" y="1905"/>
                  </a:moveTo>
                  <a:lnTo>
                    <a:pt x="71696" y="1905"/>
                  </a:lnTo>
                  <a:lnTo>
                    <a:pt x="69410" y="1993"/>
                  </a:lnTo>
                  <a:lnTo>
                    <a:pt x="59123" y="6705"/>
                  </a:lnTo>
                  <a:lnTo>
                    <a:pt x="28008" y="50571"/>
                  </a:lnTo>
                  <a:lnTo>
                    <a:pt x="56476" y="50571"/>
                  </a:lnTo>
                  <a:lnTo>
                    <a:pt x="84777" y="16522"/>
                  </a:lnTo>
                  <a:lnTo>
                    <a:pt x="85539" y="15328"/>
                  </a:lnTo>
                  <a:lnTo>
                    <a:pt x="86301" y="14236"/>
                  </a:lnTo>
                  <a:lnTo>
                    <a:pt x="86809" y="13233"/>
                  </a:lnTo>
                  <a:lnTo>
                    <a:pt x="87444" y="12230"/>
                  </a:lnTo>
                  <a:lnTo>
                    <a:pt x="87952" y="11290"/>
                  </a:lnTo>
                  <a:lnTo>
                    <a:pt x="88206" y="10439"/>
                  </a:lnTo>
                  <a:lnTo>
                    <a:pt x="88587" y="9588"/>
                  </a:lnTo>
                  <a:lnTo>
                    <a:pt x="88841" y="8826"/>
                  </a:lnTo>
                  <a:lnTo>
                    <a:pt x="89095" y="7480"/>
                  </a:lnTo>
                  <a:lnTo>
                    <a:pt x="89095" y="5473"/>
                  </a:lnTo>
                  <a:lnTo>
                    <a:pt x="79697" y="1993"/>
                  </a:lnTo>
                  <a:lnTo>
                    <a:pt x="77284" y="1905"/>
                  </a:lnTo>
                  <a:close/>
                </a:path>
                <a:path w="297179" h="112395">
                  <a:moveTo>
                    <a:pt x="157294" y="0"/>
                  </a:moveTo>
                  <a:lnTo>
                    <a:pt x="144848" y="0"/>
                  </a:lnTo>
                  <a:lnTo>
                    <a:pt x="137990" y="1346"/>
                  </a:lnTo>
                  <a:lnTo>
                    <a:pt x="131385" y="4305"/>
                  </a:lnTo>
                  <a:lnTo>
                    <a:pt x="125925" y="6705"/>
                  </a:lnTo>
                  <a:lnTo>
                    <a:pt x="120845" y="10528"/>
                  </a:lnTo>
                  <a:lnTo>
                    <a:pt x="116781" y="15519"/>
                  </a:lnTo>
                  <a:lnTo>
                    <a:pt x="112590" y="20497"/>
                  </a:lnTo>
                  <a:lnTo>
                    <a:pt x="109415" y="26517"/>
                  </a:lnTo>
                  <a:lnTo>
                    <a:pt x="105097" y="40576"/>
                  </a:lnTo>
                  <a:lnTo>
                    <a:pt x="104081" y="48412"/>
                  </a:lnTo>
                  <a:lnTo>
                    <a:pt x="104100" y="65468"/>
                  </a:lnTo>
                  <a:lnTo>
                    <a:pt x="118940" y="101942"/>
                  </a:lnTo>
                  <a:lnTo>
                    <a:pt x="141673" y="112293"/>
                  </a:lnTo>
                  <a:lnTo>
                    <a:pt x="153357" y="112293"/>
                  </a:lnTo>
                  <a:lnTo>
                    <a:pt x="183710" y="93764"/>
                  </a:lnTo>
                  <a:lnTo>
                    <a:pt x="227125" y="93764"/>
                  </a:lnTo>
                  <a:lnTo>
                    <a:pt x="226890" y="91211"/>
                  </a:lnTo>
                  <a:lnTo>
                    <a:pt x="226763" y="90119"/>
                  </a:lnTo>
                  <a:lnTo>
                    <a:pt x="226716" y="89966"/>
                  </a:lnTo>
                  <a:lnTo>
                    <a:pt x="149420" y="89966"/>
                  </a:lnTo>
                  <a:lnTo>
                    <a:pt x="146118" y="89039"/>
                  </a:lnTo>
                  <a:lnTo>
                    <a:pt x="132954" y="60985"/>
                  </a:lnTo>
                  <a:lnTo>
                    <a:pt x="133020" y="50088"/>
                  </a:lnTo>
                  <a:lnTo>
                    <a:pt x="137990" y="32423"/>
                  </a:lnTo>
                  <a:lnTo>
                    <a:pt x="139641" y="29337"/>
                  </a:lnTo>
                  <a:lnTo>
                    <a:pt x="141927" y="26885"/>
                  </a:lnTo>
                  <a:lnTo>
                    <a:pt x="144594" y="25057"/>
                  </a:lnTo>
                  <a:lnTo>
                    <a:pt x="147388" y="23240"/>
                  </a:lnTo>
                  <a:lnTo>
                    <a:pt x="150690" y="22326"/>
                  </a:lnTo>
                  <a:lnTo>
                    <a:pt x="187288" y="22326"/>
                  </a:lnTo>
                  <a:lnTo>
                    <a:pt x="186377" y="19888"/>
                  </a:lnTo>
                  <a:lnTo>
                    <a:pt x="184091" y="16357"/>
                  </a:lnTo>
                  <a:lnTo>
                    <a:pt x="181932" y="12814"/>
                  </a:lnTo>
                  <a:lnTo>
                    <a:pt x="179265" y="9842"/>
                  </a:lnTo>
                  <a:lnTo>
                    <a:pt x="176217" y="7429"/>
                  </a:lnTo>
                  <a:lnTo>
                    <a:pt x="173042" y="5003"/>
                  </a:lnTo>
                  <a:lnTo>
                    <a:pt x="169486" y="3162"/>
                  </a:lnTo>
                  <a:lnTo>
                    <a:pt x="161485" y="634"/>
                  </a:lnTo>
                  <a:lnTo>
                    <a:pt x="157294" y="0"/>
                  </a:lnTo>
                  <a:close/>
                </a:path>
                <a:path w="297179" h="112395">
                  <a:moveTo>
                    <a:pt x="227125" y="93764"/>
                  </a:moveTo>
                  <a:lnTo>
                    <a:pt x="183710" y="93764"/>
                  </a:lnTo>
                  <a:lnTo>
                    <a:pt x="184599" y="97332"/>
                  </a:lnTo>
                  <a:lnTo>
                    <a:pt x="185742" y="100291"/>
                  </a:lnTo>
                  <a:lnTo>
                    <a:pt x="187266" y="102641"/>
                  </a:lnTo>
                  <a:lnTo>
                    <a:pt x="188663" y="104978"/>
                  </a:lnTo>
                  <a:lnTo>
                    <a:pt x="190568" y="106857"/>
                  </a:lnTo>
                  <a:lnTo>
                    <a:pt x="194886" y="109689"/>
                  </a:lnTo>
                  <a:lnTo>
                    <a:pt x="197299" y="110693"/>
                  </a:lnTo>
                  <a:lnTo>
                    <a:pt x="200093" y="111290"/>
                  </a:lnTo>
                  <a:lnTo>
                    <a:pt x="202760" y="111887"/>
                  </a:lnTo>
                  <a:lnTo>
                    <a:pt x="205808" y="112179"/>
                  </a:lnTo>
                  <a:lnTo>
                    <a:pt x="210888" y="112179"/>
                  </a:lnTo>
                  <a:lnTo>
                    <a:pt x="226639" y="105524"/>
                  </a:lnTo>
                  <a:lnTo>
                    <a:pt x="227017" y="103936"/>
                  </a:lnTo>
                  <a:lnTo>
                    <a:pt x="227125" y="93764"/>
                  </a:lnTo>
                  <a:close/>
                </a:path>
                <a:path w="297179" h="112395">
                  <a:moveTo>
                    <a:pt x="187288" y="22326"/>
                  </a:moveTo>
                  <a:lnTo>
                    <a:pt x="157421" y="22326"/>
                  </a:lnTo>
                  <a:lnTo>
                    <a:pt x="160088" y="22974"/>
                  </a:lnTo>
                  <a:lnTo>
                    <a:pt x="162755" y="24282"/>
                  </a:lnTo>
                  <a:lnTo>
                    <a:pt x="165295" y="25577"/>
                  </a:lnTo>
                  <a:lnTo>
                    <a:pt x="167581" y="27609"/>
                  </a:lnTo>
                  <a:lnTo>
                    <a:pt x="169486" y="30365"/>
                  </a:lnTo>
                  <a:lnTo>
                    <a:pt x="171518" y="33121"/>
                  </a:lnTo>
                  <a:lnTo>
                    <a:pt x="173042" y="36614"/>
                  </a:lnTo>
                  <a:lnTo>
                    <a:pt x="175328" y="45097"/>
                  </a:lnTo>
                  <a:lnTo>
                    <a:pt x="175836" y="50088"/>
                  </a:lnTo>
                  <a:lnTo>
                    <a:pt x="175836" y="60985"/>
                  </a:lnTo>
                  <a:lnTo>
                    <a:pt x="175328" y="65468"/>
                  </a:lnTo>
                  <a:lnTo>
                    <a:pt x="173296" y="73723"/>
                  </a:lnTo>
                  <a:lnTo>
                    <a:pt x="171899" y="77304"/>
                  </a:lnTo>
                  <a:lnTo>
                    <a:pt x="169994" y="80314"/>
                  </a:lnTo>
                  <a:lnTo>
                    <a:pt x="168216" y="83324"/>
                  </a:lnTo>
                  <a:lnTo>
                    <a:pt x="165803" y="85686"/>
                  </a:lnTo>
                  <a:lnTo>
                    <a:pt x="160215" y="89115"/>
                  </a:lnTo>
                  <a:lnTo>
                    <a:pt x="157040" y="89966"/>
                  </a:lnTo>
                  <a:lnTo>
                    <a:pt x="226716" y="89966"/>
                  </a:lnTo>
                  <a:lnTo>
                    <a:pt x="226475" y="89192"/>
                  </a:lnTo>
                  <a:lnTo>
                    <a:pt x="213047" y="89192"/>
                  </a:lnTo>
                  <a:lnTo>
                    <a:pt x="211904" y="88912"/>
                  </a:lnTo>
                  <a:lnTo>
                    <a:pt x="210634" y="88353"/>
                  </a:lnTo>
                  <a:lnTo>
                    <a:pt x="209491" y="87795"/>
                  </a:lnTo>
                  <a:lnTo>
                    <a:pt x="208348" y="86690"/>
                  </a:lnTo>
                  <a:lnTo>
                    <a:pt x="207459" y="85051"/>
                  </a:lnTo>
                  <a:lnTo>
                    <a:pt x="206443" y="83426"/>
                  </a:lnTo>
                  <a:lnTo>
                    <a:pt x="205681" y="81165"/>
                  </a:lnTo>
                  <a:lnTo>
                    <a:pt x="205173" y="78308"/>
                  </a:lnTo>
                  <a:lnTo>
                    <a:pt x="204538" y="75437"/>
                  </a:lnTo>
                  <a:lnTo>
                    <a:pt x="204284" y="71666"/>
                  </a:lnTo>
                  <a:lnTo>
                    <a:pt x="204157" y="66979"/>
                  </a:lnTo>
                  <a:lnTo>
                    <a:pt x="205427" y="63779"/>
                  </a:lnTo>
                  <a:lnTo>
                    <a:pt x="206710" y="60236"/>
                  </a:lnTo>
                  <a:lnTo>
                    <a:pt x="215396" y="28575"/>
                  </a:lnTo>
                  <a:lnTo>
                    <a:pt x="188917" y="28575"/>
                  </a:lnTo>
                  <a:lnTo>
                    <a:pt x="187901" y="23964"/>
                  </a:lnTo>
                  <a:lnTo>
                    <a:pt x="187288" y="22326"/>
                  </a:lnTo>
                  <a:close/>
                </a:path>
                <a:path w="297179" h="112395">
                  <a:moveTo>
                    <a:pt x="224985" y="87172"/>
                  </a:moveTo>
                  <a:lnTo>
                    <a:pt x="223969" y="87172"/>
                  </a:lnTo>
                  <a:lnTo>
                    <a:pt x="223352" y="87325"/>
                  </a:lnTo>
                  <a:lnTo>
                    <a:pt x="222191" y="87731"/>
                  </a:lnTo>
                  <a:lnTo>
                    <a:pt x="221429" y="87960"/>
                  </a:lnTo>
                  <a:lnTo>
                    <a:pt x="218889" y="88633"/>
                  </a:lnTo>
                  <a:lnTo>
                    <a:pt x="217746" y="88849"/>
                  </a:lnTo>
                  <a:lnTo>
                    <a:pt x="216730" y="89077"/>
                  </a:lnTo>
                  <a:lnTo>
                    <a:pt x="215587" y="89192"/>
                  </a:lnTo>
                  <a:lnTo>
                    <a:pt x="226475" y="89192"/>
                  </a:lnTo>
                  <a:lnTo>
                    <a:pt x="226255" y="88480"/>
                  </a:lnTo>
                  <a:lnTo>
                    <a:pt x="226001" y="87922"/>
                  </a:lnTo>
                  <a:lnTo>
                    <a:pt x="225620" y="87630"/>
                  </a:lnTo>
                  <a:lnTo>
                    <a:pt x="225366" y="87325"/>
                  </a:lnTo>
                  <a:lnTo>
                    <a:pt x="224985" y="87172"/>
                  </a:lnTo>
                  <a:close/>
                </a:path>
                <a:path w="297179" h="112395">
                  <a:moveTo>
                    <a:pt x="208094" y="1905"/>
                  </a:moveTo>
                  <a:lnTo>
                    <a:pt x="203395" y="1905"/>
                  </a:lnTo>
                  <a:lnTo>
                    <a:pt x="201744" y="1955"/>
                  </a:lnTo>
                  <a:lnTo>
                    <a:pt x="192981" y="6083"/>
                  </a:lnTo>
                  <a:lnTo>
                    <a:pt x="192727" y="7162"/>
                  </a:lnTo>
                  <a:lnTo>
                    <a:pt x="192600" y="8686"/>
                  </a:lnTo>
                  <a:lnTo>
                    <a:pt x="192092" y="12636"/>
                  </a:lnTo>
                  <a:lnTo>
                    <a:pt x="191509" y="15519"/>
                  </a:lnTo>
                  <a:lnTo>
                    <a:pt x="190568" y="20967"/>
                  </a:lnTo>
                  <a:lnTo>
                    <a:pt x="188917" y="28575"/>
                  </a:lnTo>
                  <a:lnTo>
                    <a:pt x="215396" y="28575"/>
                  </a:lnTo>
                  <a:lnTo>
                    <a:pt x="216116" y="25057"/>
                  </a:lnTo>
                  <a:lnTo>
                    <a:pt x="217365" y="18249"/>
                  </a:lnTo>
                  <a:lnTo>
                    <a:pt x="217884" y="15087"/>
                  </a:lnTo>
                  <a:lnTo>
                    <a:pt x="218635" y="9728"/>
                  </a:lnTo>
                  <a:lnTo>
                    <a:pt x="218635" y="4851"/>
                  </a:lnTo>
                  <a:lnTo>
                    <a:pt x="218231" y="4279"/>
                  </a:lnTo>
                  <a:lnTo>
                    <a:pt x="217746" y="3746"/>
                  </a:lnTo>
                  <a:lnTo>
                    <a:pt x="217111" y="3289"/>
                  </a:lnTo>
                  <a:lnTo>
                    <a:pt x="216095" y="2959"/>
                  </a:lnTo>
                  <a:lnTo>
                    <a:pt x="215206" y="2628"/>
                  </a:lnTo>
                  <a:lnTo>
                    <a:pt x="213809" y="2362"/>
                  </a:lnTo>
                  <a:lnTo>
                    <a:pt x="210253" y="1993"/>
                  </a:lnTo>
                  <a:lnTo>
                    <a:pt x="208094" y="1905"/>
                  </a:lnTo>
                  <a:close/>
                </a:path>
                <a:path w="297179" h="112395">
                  <a:moveTo>
                    <a:pt x="261180" y="1905"/>
                  </a:moveTo>
                  <a:lnTo>
                    <a:pt x="255719" y="1905"/>
                  </a:lnTo>
                  <a:lnTo>
                    <a:pt x="253560" y="1993"/>
                  </a:lnTo>
                  <a:lnTo>
                    <a:pt x="244670" y="5727"/>
                  </a:lnTo>
                  <a:lnTo>
                    <a:pt x="244795" y="82727"/>
                  </a:lnTo>
                  <a:lnTo>
                    <a:pt x="270578" y="112064"/>
                  </a:lnTo>
                  <a:lnTo>
                    <a:pt x="277944" y="112064"/>
                  </a:lnTo>
                  <a:lnTo>
                    <a:pt x="296594" y="100279"/>
                  </a:lnTo>
                  <a:lnTo>
                    <a:pt x="296486" y="92887"/>
                  </a:lnTo>
                  <a:lnTo>
                    <a:pt x="296232" y="90284"/>
                  </a:lnTo>
                  <a:lnTo>
                    <a:pt x="296105" y="89242"/>
                  </a:lnTo>
                  <a:lnTo>
                    <a:pt x="295724" y="88455"/>
                  </a:lnTo>
                  <a:lnTo>
                    <a:pt x="295670" y="88290"/>
                  </a:lnTo>
                  <a:lnTo>
                    <a:pt x="281373" y="88290"/>
                  </a:lnTo>
                  <a:lnTo>
                    <a:pt x="279569" y="87922"/>
                  </a:lnTo>
                  <a:lnTo>
                    <a:pt x="278198" y="87236"/>
                  </a:lnTo>
                  <a:lnTo>
                    <a:pt x="276914" y="86512"/>
                  </a:lnTo>
                  <a:lnTo>
                    <a:pt x="275785" y="85483"/>
                  </a:lnTo>
                  <a:lnTo>
                    <a:pt x="275023" y="84112"/>
                  </a:lnTo>
                  <a:lnTo>
                    <a:pt x="274134" y="82727"/>
                  </a:lnTo>
                  <a:lnTo>
                    <a:pt x="273626" y="80987"/>
                  </a:lnTo>
                  <a:lnTo>
                    <a:pt x="272864" y="76746"/>
                  </a:lnTo>
                  <a:lnTo>
                    <a:pt x="272737" y="5727"/>
                  </a:lnTo>
                  <a:lnTo>
                    <a:pt x="272483" y="5067"/>
                  </a:lnTo>
                  <a:lnTo>
                    <a:pt x="263466" y="1993"/>
                  </a:lnTo>
                  <a:lnTo>
                    <a:pt x="261180" y="1905"/>
                  </a:lnTo>
                  <a:close/>
                </a:path>
                <a:path w="297179" h="112395">
                  <a:moveTo>
                    <a:pt x="294073" y="86512"/>
                  </a:moveTo>
                  <a:lnTo>
                    <a:pt x="292984" y="86525"/>
                  </a:lnTo>
                  <a:lnTo>
                    <a:pt x="292549" y="86601"/>
                  </a:lnTo>
                  <a:lnTo>
                    <a:pt x="292041" y="86791"/>
                  </a:lnTo>
                  <a:lnTo>
                    <a:pt x="291660" y="86969"/>
                  </a:lnTo>
                  <a:lnTo>
                    <a:pt x="290263" y="87452"/>
                  </a:lnTo>
                  <a:lnTo>
                    <a:pt x="289374" y="87718"/>
                  </a:lnTo>
                  <a:lnTo>
                    <a:pt x="288385" y="87934"/>
                  </a:lnTo>
                  <a:lnTo>
                    <a:pt x="286199" y="88214"/>
                  </a:lnTo>
                  <a:lnTo>
                    <a:pt x="284929" y="88290"/>
                  </a:lnTo>
                  <a:lnTo>
                    <a:pt x="295670" y="88290"/>
                  </a:lnTo>
                  <a:lnTo>
                    <a:pt x="295470" y="87680"/>
                  </a:lnTo>
                  <a:lnTo>
                    <a:pt x="295216" y="87160"/>
                  </a:lnTo>
                  <a:lnTo>
                    <a:pt x="294454" y="86639"/>
                  </a:lnTo>
                  <a:lnTo>
                    <a:pt x="294073" y="86512"/>
                  </a:lnTo>
                  <a:close/>
                </a:path>
              </a:pathLst>
            </a:custGeom>
            <a:solidFill>
              <a:srgbClr val="6D747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4" name="object 174"/>
            <p:cNvSpPr/>
            <p:nvPr/>
          </p:nvSpPr>
          <p:spPr>
            <a:xfrm>
              <a:off x="8895842" y="5716460"/>
              <a:ext cx="473582" cy="201815"/>
            </a:xfrm>
            <a:prstGeom prst="rect">
              <a:avLst/>
            </a:prstGeom>
            <a:blipFill>
              <a:blip r:embed="rId11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5" name="object 175"/>
            <p:cNvSpPr/>
            <p:nvPr/>
          </p:nvSpPr>
          <p:spPr>
            <a:xfrm>
              <a:off x="596239" y="5993587"/>
              <a:ext cx="772795" cy="198755"/>
            </a:xfrm>
            <a:custGeom>
              <a:avLst/>
              <a:gdLst/>
              <a:ahLst/>
              <a:cxnLst/>
              <a:rect l="l" t="t" r="r" b="b"/>
              <a:pathLst>
                <a:path w="772794" h="198754">
                  <a:moveTo>
                    <a:pt x="96545" y="112204"/>
                  </a:moveTo>
                  <a:lnTo>
                    <a:pt x="69126" y="83629"/>
                  </a:lnTo>
                  <a:lnTo>
                    <a:pt x="64058" y="83032"/>
                  </a:lnTo>
                  <a:lnTo>
                    <a:pt x="64058" y="82702"/>
                  </a:lnTo>
                  <a:lnTo>
                    <a:pt x="89954" y="52374"/>
                  </a:lnTo>
                  <a:lnTo>
                    <a:pt x="89877" y="41935"/>
                  </a:lnTo>
                  <a:lnTo>
                    <a:pt x="89014" y="37249"/>
                  </a:lnTo>
                  <a:lnTo>
                    <a:pt x="88112" y="35140"/>
                  </a:lnTo>
                  <a:lnTo>
                    <a:pt x="85217" y="28244"/>
                  </a:lnTo>
                  <a:lnTo>
                    <a:pt x="53530" y="11823"/>
                  </a:lnTo>
                  <a:lnTo>
                    <a:pt x="41173" y="11823"/>
                  </a:lnTo>
                  <a:lnTo>
                    <a:pt x="4953" y="25285"/>
                  </a:lnTo>
                  <a:lnTo>
                    <a:pt x="3302" y="39763"/>
                  </a:lnTo>
                  <a:lnTo>
                    <a:pt x="3594" y="42583"/>
                  </a:lnTo>
                  <a:lnTo>
                    <a:pt x="6210" y="46304"/>
                  </a:lnTo>
                  <a:lnTo>
                    <a:pt x="7696" y="46304"/>
                  </a:lnTo>
                  <a:lnTo>
                    <a:pt x="9093" y="45720"/>
                  </a:lnTo>
                  <a:lnTo>
                    <a:pt x="12877" y="43332"/>
                  </a:lnTo>
                  <a:lnTo>
                    <a:pt x="15189" y="42049"/>
                  </a:lnTo>
                  <a:lnTo>
                    <a:pt x="20624" y="39293"/>
                  </a:lnTo>
                  <a:lnTo>
                    <a:pt x="23698" y="38036"/>
                  </a:lnTo>
                  <a:lnTo>
                    <a:pt x="30543" y="35725"/>
                  </a:lnTo>
                  <a:lnTo>
                    <a:pt x="34188" y="35140"/>
                  </a:lnTo>
                  <a:lnTo>
                    <a:pt x="41478" y="35140"/>
                  </a:lnTo>
                  <a:lnTo>
                    <a:pt x="58039" y="50546"/>
                  </a:lnTo>
                  <a:lnTo>
                    <a:pt x="57975" y="56464"/>
                  </a:lnTo>
                  <a:lnTo>
                    <a:pt x="35445" y="74320"/>
                  </a:lnTo>
                  <a:lnTo>
                    <a:pt x="17627" y="74320"/>
                  </a:lnTo>
                  <a:lnTo>
                    <a:pt x="16865" y="74472"/>
                  </a:lnTo>
                  <a:lnTo>
                    <a:pt x="13589" y="89001"/>
                  </a:lnTo>
                  <a:lnTo>
                    <a:pt x="13957" y="91909"/>
                  </a:lnTo>
                  <a:lnTo>
                    <a:pt x="17881" y="95872"/>
                  </a:lnTo>
                  <a:lnTo>
                    <a:pt x="36639" y="95872"/>
                  </a:lnTo>
                  <a:lnTo>
                    <a:pt x="41236" y="96393"/>
                  </a:lnTo>
                  <a:lnTo>
                    <a:pt x="62611" y="114401"/>
                  </a:lnTo>
                  <a:lnTo>
                    <a:pt x="62611" y="120802"/>
                  </a:lnTo>
                  <a:lnTo>
                    <a:pt x="41363" y="137947"/>
                  </a:lnTo>
                  <a:lnTo>
                    <a:pt x="32435" y="137947"/>
                  </a:lnTo>
                  <a:lnTo>
                    <a:pt x="5588" y="128968"/>
                  </a:lnTo>
                  <a:lnTo>
                    <a:pt x="4305" y="128460"/>
                  </a:lnTo>
                  <a:lnTo>
                    <a:pt x="2374" y="128460"/>
                  </a:lnTo>
                  <a:lnTo>
                    <a:pt x="1473" y="129146"/>
                  </a:lnTo>
                  <a:lnTo>
                    <a:pt x="292" y="131902"/>
                  </a:lnTo>
                  <a:lnTo>
                    <a:pt x="0" y="134175"/>
                  </a:lnTo>
                  <a:lnTo>
                    <a:pt x="50" y="141947"/>
                  </a:lnTo>
                  <a:lnTo>
                    <a:pt x="35928" y="161391"/>
                  </a:lnTo>
                  <a:lnTo>
                    <a:pt x="48958" y="161391"/>
                  </a:lnTo>
                  <a:lnTo>
                    <a:pt x="85826" y="145986"/>
                  </a:lnTo>
                  <a:lnTo>
                    <a:pt x="91313" y="137947"/>
                  </a:lnTo>
                  <a:lnTo>
                    <a:pt x="95161" y="130136"/>
                  </a:lnTo>
                  <a:lnTo>
                    <a:pt x="96545" y="123736"/>
                  </a:lnTo>
                  <a:lnTo>
                    <a:pt x="96545" y="112204"/>
                  </a:lnTo>
                  <a:close/>
                </a:path>
                <a:path w="772794" h="198754">
                  <a:moveTo>
                    <a:pt x="215912" y="87160"/>
                  </a:moveTo>
                  <a:lnTo>
                    <a:pt x="212217" y="45669"/>
                  </a:lnTo>
                  <a:lnTo>
                    <a:pt x="207873" y="35039"/>
                  </a:lnTo>
                  <a:lnTo>
                    <a:pt x="201980" y="25158"/>
                  </a:lnTo>
                  <a:lnTo>
                    <a:pt x="196837" y="20281"/>
                  </a:lnTo>
                  <a:lnTo>
                    <a:pt x="186232" y="14782"/>
                  </a:lnTo>
                  <a:lnTo>
                    <a:pt x="186232" y="98323"/>
                  </a:lnTo>
                  <a:lnTo>
                    <a:pt x="185712" y="107696"/>
                  </a:lnTo>
                  <a:lnTo>
                    <a:pt x="166941" y="138061"/>
                  </a:lnTo>
                  <a:lnTo>
                    <a:pt x="160159" y="138061"/>
                  </a:lnTo>
                  <a:lnTo>
                    <a:pt x="142570" y="99796"/>
                  </a:lnTo>
                  <a:lnTo>
                    <a:pt x="142341" y="93091"/>
                  </a:lnTo>
                  <a:lnTo>
                    <a:pt x="142379" y="74599"/>
                  </a:lnTo>
                  <a:lnTo>
                    <a:pt x="156464" y="36106"/>
                  </a:lnTo>
                  <a:lnTo>
                    <a:pt x="160096" y="35039"/>
                  </a:lnTo>
                  <a:lnTo>
                    <a:pt x="167017" y="35039"/>
                  </a:lnTo>
                  <a:lnTo>
                    <a:pt x="186169" y="74599"/>
                  </a:lnTo>
                  <a:lnTo>
                    <a:pt x="186232" y="98323"/>
                  </a:lnTo>
                  <a:lnTo>
                    <a:pt x="186232" y="14782"/>
                  </a:lnTo>
                  <a:lnTo>
                    <a:pt x="183807" y="13512"/>
                  </a:lnTo>
                  <a:lnTo>
                    <a:pt x="175602" y="11823"/>
                  </a:lnTo>
                  <a:lnTo>
                    <a:pt x="156032" y="11823"/>
                  </a:lnTo>
                  <a:lnTo>
                    <a:pt x="121742" y="37312"/>
                  </a:lnTo>
                  <a:lnTo>
                    <a:pt x="112864" y="78778"/>
                  </a:lnTo>
                  <a:lnTo>
                    <a:pt x="112776" y="93091"/>
                  </a:lnTo>
                  <a:lnTo>
                    <a:pt x="112826" y="95643"/>
                  </a:lnTo>
                  <a:lnTo>
                    <a:pt x="119164" y="135331"/>
                  </a:lnTo>
                  <a:lnTo>
                    <a:pt x="153022" y="161391"/>
                  </a:lnTo>
                  <a:lnTo>
                    <a:pt x="172669" y="161391"/>
                  </a:lnTo>
                  <a:lnTo>
                    <a:pt x="205752" y="138061"/>
                  </a:lnTo>
                  <a:lnTo>
                    <a:pt x="206971" y="135915"/>
                  </a:lnTo>
                  <a:lnTo>
                    <a:pt x="215684" y="95643"/>
                  </a:lnTo>
                  <a:lnTo>
                    <a:pt x="215785" y="93091"/>
                  </a:lnTo>
                  <a:lnTo>
                    <a:pt x="215912" y="87160"/>
                  </a:lnTo>
                  <a:close/>
                </a:path>
                <a:path w="772794" h="198754">
                  <a:moveTo>
                    <a:pt x="333324" y="113055"/>
                  </a:moveTo>
                  <a:lnTo>
                    <a:pt x="332892" y="110020"/>
                  </a:lnTo>
                  <a:lnTo>
                    <a:pt x="331190" y="106375"/>
                  </a:lnTo>
                  <a:lnTo>
                    <a:pt x="330161" y="105473"/>
                  </a:lnTo>
                  <a:lnTo>
                    <a:pt x="316141" y="105473"/>
                  </a:lnTo>
                  <a:lnTo>
                    <a:pt x="316141" y="39052"/>
                  </a:lnTo>
                  <a:lnTo>
                    <a:pt x="316141" y="17691"/>
                  </a:lnTo>
                  <a:lnTo>
                    <a:pt x="315760" y="16992"/>
                  </a:lnTo>
                  <a:lnTo>
                    <a:pt x="299173" y="13716"/>
                  </a:lnTo>
                  <a:lnTo>
                    <a:pt x="291871" y="13716"/>
                  </a:lnTo>
                  <a:lnTo>
                    <a:pt x="288899" y="13792"/>
                  </a:lnTo>
                  <a:lnTo>
                    <a:pt x="287896" y="13855"/>
                  </a:lnTo>
                  <a:lnTo>
                    <a:pt x="287896" y="39052"/>
                  </a:lnTo>
                  <a:lnTo>
                    <a:pt x="287896" y="105473"/>
                  </a:lnTo>
                  <a:lnTo>
                    <a:pt x="249605" y="105473"/>
                  </a:lnTo>
                  <a:lnTo>
                    <a:pt x="287667" y="39052"/>
                  </a:lnTo>
                  <a:lnTo>
                    <a:pt x="287896" y="39052"/>
                  </a:lnTo>
                  <a:lnTo>
                    <a:pt x="287896" y="13855"/>
                  </a:lnTo>
                  <a:lnTo>
                    <a:pt x="229857" y="96761"/>
                  </a:lnTo>
                  <a:lnTo>
                    <a:pt x="226288" y="120967"/>
                  </a:lnTo>
                  <a:lnTo>
                    <a:pt x="226822" y="124460"/>
                  </a:lnTo>
                  <a:lnTo>
                    <a:pt x="231597" y="128905"/>
                  </a:lnTo>
                  <a:lnTo>
                    <a:pt x="287896" y="128905"/>
                  </a:lnTo>
                  <a:lnTo>
                    <a:pt x="287896" y="155778"/>
                  </a:lnTo>
                  <a:lnTo>
                    <a:pt x="299173" y="159499"/>
                  </a:lnTo>
                  <a:lnTo>
                    <a:pt x="304673" y="159499"/>
                  </a:lnTo>
                  <a:lnTo>
                    <a:pt x="316141" y="155778"/>
                  </a:lnTo>
                  <a:lnTo>
                    <a:pt x="316141" y="128905"/>
                  </a:lnTo>
                  <a:lnTo>
                    <a:pt x="330314" y="128905"/>
                  </a:lnTo>
                  <a:lnTo>
                    <a:pt x="331368" y="127927"/>
                  </a:lnTo>
                  <a:lnTo>
                    <a:pt x="332930" y="123977"/>
                  </a:lnTo>
                  <a:lnTo>
                    <a:pt x="333324" y="121094"/>
                  </a:lnTo>
                  <a:lnTo>
                    <a:pt x="333324" y="113055"/>
                  </a:lnTo>
                  <a:close/>
                </a:path>
                <a:path w="772794" h="198754">
                  <a:moveTo>
                    <a:pt x="397129" y="98767"/>
                  </a:moveTo>
                  <a:lnTo>
                    <a:pt x="391109" y="49822"/>
                  </a:lnTo>
                  <a:lnTo>
                    <a:pt x="373468" y="2438"/>
                  </a:lnTo>
                  <a:lnTo>
                    <a:pt x="356108" y="0"/>
                  </a:lnTo>
                  <a:lnTo>
                    <a:pt x="351459" y="914"/>
                  </a:lnTo>
                  <a:lnTo>
                    <a:pt x="349605" y="1955"/>
                  </a:lnTo>
                  <a:lnTo>
                    <a:pt x="349084" y="2628"/>
                  </a:lnTo>
                  <a:lnTo>
                    <a:pt x="348983" y="5156"/>
                  </a:lnTo>
                  <a:lnTo>
                    <a:pt x="353809" y="17106"/>
                  </a:lnTo>
                  <a:lnTo>
                    <a:pt x="357670" y="28244"/>
                  </a:lnTo>
                  <a:lnTo>
                    <a:pt x="367245" y="74510"/>
                  </a:lnTo>
                  <a:lnTo>
                    <a:pt x="368452" y="98552"/>
                  </a:lnTo>
                  <a:lnTo>
                    <a:pt x="368147" y="110693"/>
                  </a:lnTo>
                  <a:lnTo>
                    <a:pt x="360883" y="157657"/>
                  </a:lnTo>
                  <a:lnTo>
                    <a:pt x="349478" y="191198"/>
                  </a:lnTo>
                  <a:lnTo>
                    <a:pt x="348805" y="193408"/>
                  </a:lnTo>
                  <a:lnTo>
                    <a:pt x="348805" y="195122"/>
                  </a:lnTo>
                  <a:lnTo>
                    <a:pt x="349211" y="195846"/>
                  </a:lnTo>
                  <a:lnTo>
                    <a:pt x="350850" y="197040"/>
                  </a:lnTo>
                  <a:lnTo>
                    <a:pt x="352094" y="197485"/>
                  </a:lnTo>
                  <a:lnTo>
                    <a:pt x="357809" y="198221"/>
                  </a:lnTo>
                  <a:lnTo>
                    <a:pt x="367703" y="197853"/>
                  </a:lnTo>
                  <a:lnTo>
                    <a:pt x="386842" y="163753"/>
                  </a:lnTo>
                  <a:lnTo>
                    <a:pt x="396646" y="115455"/>
                  </a:lnTo>
                  <a:lnTo>
                    <a:pt x="397129" y="107175"/>
                  </a:lnTo>
                  <a:lnTo>
                    <a:pt x="397129" y="98767"/>
                  </a:lnTo>
                  <a:close/>
                </a:path>
                <a:path w="772794" h="198754">
                  <a:moveTo>
                    <a:pt x="567575" y="155956"/>
                  </a:moveTo>
                  <a:lnTo>
                    <a:pt x="536092" y="106248"/>
                  </a:lnTo>
                  <a:lnTo>
                    <a:pt x="531736" y="99999"/>
                  </a:lnTo>
                  <a:lnTo>
                    <a:pt x="532003" y="99669"/>
                  </a:lnTo>
                  <a:lnTo>
                    <a:pt x="560311" y="65620"/>
                  </a:lnTo>
                  <a:lnTo>
                    <a:pt x="561136" y="64427"/>
                  </a:lnTo>
                  <a:lnTo>
                    <a:pt x="564667" y="54571"/>
                  </a:lnTo>
                  <a:lnTo>
                    <a:pt x="564451" y="53949"/>
                  </a:lnTo>
                  <a:lnTo>
                    <a:pt x="552869" y="51003"/>
                  </a:lnTo>
                  <a:lnTo>
                    <a:pt x="547217" y="51003"/>
                  </a:lnTo>
                  <a:lnTo>
                    <a:pt x="534555" y="55905"/>
                  </a:lnTo>
                  <a:lnTo>
                    <a:pt x="503605" y="99669"/>
                  </a:lnTo>
                  <a:lnTo>
                    <a:pt x="503555" y="54571"/>
                  </a:lnTo>
                  <a:lnTo>
                    <a:pt x="492302" y="51003"/>
                  </a:lnTo>
                  <a:lnTo>
                    <a:pt x="486791" y="51003"/>
                  </a:lnTo>
                  <a:lnTo>
                    <a:pt x="475526" y="54571"/>
                  </a:lnTo>
                  <a:lnTo>
                    <a:pt x="475538" y="155956"/>
                  </a:lnTo>
                  <a:lnTo>
                    <a:pt x="486791" y="159499"/>
                  </a:lnTo>
                  <a:lnTo>
                    <a:pt x="492302" y="159499"/>
                  </a:lnTo>
                  <a:lnTo>
                    <a:pt x="503605" y="106248"/>
                  </a:lnTo>
                  <a:lnTo>
                    <a:pt x="536321" y="154698"/>
                  </a:lnTo>
                  <a:lnTo>
                    <a:pt x="549414" y="159499"/>
                  </a:lnTo>
                  <a:lnTo>
                    <a:pt x="555371" y="159499"/>
                  </a:lnTo>
                  <a:lnTo>
                    <a:pt x="567334" y="156629"/>
                  </a:lnTo>
                  <a:lnTo>
                    <a:pt x="567575" y="155956"/>
                  </a:lnTo>
                  <a:close/>
                </a:path>
                <a:path w="772794" h="198754">
                  <a:moveTo>
                    <a:pt x="702691" y="142862"/>
                  </a:moveTo>
                  <a:lnTo>
                    <a:pt x="702462" y="140309"/>
                  </a:lnTo>
                  <a:lnTo>
                    <a:pt x="702335" y="139217"/>
                  </a:lnTo>
                  <a:lnTo>
                    <a:pt x="702284" y="139065"/>
                  </a:lnTo>
                  <a:lnTo>
                    <a:pt x="702043" y="138290"/>
                  </a:lnTo>
                  <a:lnTo>
                    <a:pt x="701827" y="137579"/>
                  </a:lnTo>
                  <a:lnTo>
                    <a:pt x="701573" y="137020"/>
                  </a:lnTo>
                  <a:lnTo>
                    <a:pt x="701192" y="136728"/>
                  </a:lnTo>
                  <a:lnTo>
                    <a:pt x="700938" y="136423"/>
                  </a:lnTo>
                  <a:lnTo>
                    <a:pt x="700557" y="136271"/>
                  </a:lnTo>
                  <a:lnTo>
                    <a:pt x="699541" y="136271"/>
                  </a:lnTo>
                  <a:lnTo>
                    <a:pt x="698919" y="136423"/>
                  </a:lnTo>
                  <a:lnTo>
                    <a:pt x="697763" y="136829"/>
                  </a:lnTo>
                  <a:lnTo>
                    <a:pt x="697001" y="137058"/>
                  </a:lnTo>
                  <a:lnTo>
                    <a:pt x="696112" y="137274"/>
                  </a:lnTo>
                  <a:lnTo>
                    <a:pt x="695350" y="137502"/>
                  </a:lnTo>
                  <a:lnTo>
                    <a:pt x="694461" y="137731"/>
                  </a:lnTo>
                  <a:lnTo>
                    <a:pt x="693318" y="137947"/>
                  </a:lnTo>
                  <a:lnTo>
                    <a:pt x="692302" y="138176"/>
                  </a:lnTo>
                  <a:lnTo>
                    <a:pt x="691159" y="138290"/>
                  </a:lnTo>
                  <a:lnTo>
                    <a:pt x="688619" y="138290"/>
                  </a:lnTo>
                  <a:lnTo>
                    <a:pt x="687476" y="138010"/>
                  </a:lnTo>
                  <a:lnTo>
                    <a:pt x="686206" y="137452"/>
                  </a:lnTo>
                  <a:lnTo>
                    <a:pt x="685063" y="136893"/>
                  </a:lnTo>
                  <a:lnTo>
                    <a:pt x="683920" y="135788"/>
                  </a:lnTo>
                  <a:lnTo>
                    <a:pt x="683031" y="134150"/>
                  </a:lnTo>
                  <a:lnTo>
                    <a:pt x="682015" y="132511"/>
                  </a:lnTo>
                  <a:lnTo>
                    <a:pt x="681253" y="130263"/>
                  </a:lnTo>
                  <a:lnTo>
                    <a:pt x="680745" y="127406"/>
                  </a:lnTo>
                  <a:lnTo>
                    <a:pt x="680110" y="124536"/>
                  </a:lnTo>
                  <a:lnTo>
                    <a:pt x="679856" y="120764"/>
                  </a:lnTo>
                  <a:lnTo>
                    <a:pt x="679729" y="116078"/>
                  </a:lnTo>
                  <a:lnTo>
                    <a:pt x="680999" y="112877"/>
                  </a:lnTo>
                  <a:lnTo>
                    <a:pt x="682282" y="109334"/>
                  </a:lnTo>
                  <a:lnTo>
                    <a:pt x="692188" y="71424"/>
                  </a:lnTo>
                  <a:lnTo>
                    <a:pt x="694258" y="57785"/>
                  </a:lnTo>
                  <a:lnTo>
                    <a:pt x="694207" y="53949"/>
                  </a:lnTo>
                  <a:lnTo>
                    <a:pt x="693801" y="53378"/>
                  </a:lnTo>
                  <a:lnTo>
                    <a:pt x="693318" y="52844"/>
                  </a:lnTo>
                  <a:lnTo>
                    <a:pt x="692683" y="52387"/>
                  </a:lnTo>
                  <a:lnTo>
                    <a:pt x="691667" y="52057"/>
                  </a:lnTo>
                  <a:lnTo>
                    <a:pt x="690778" y="51727"/>
                  </a:lnTo>
                  <a:lnTo>
                    <a:pt x="689381" y="51460"/>
                  </a:lnTo>
                  <a:lnTo>
                    <a:pt x="685825" y="51092"/>
                  </a:lnTo>
                  <a:lnTo>
                    <a:pt x="683666" y="51003"/>
                  </a:lnTo>
                  <a:lnTo>
                    <a:pt x="678967" y="51003"/>
                  </a:lnTo>
                  <a:lnTo>
                    <a:pt x="669378" y="53009"/>
                  </a:lnTo>
                  <a:lnTo>
                    <a:pt x="668985" y="53403"/>
                  </a:lnTo>
                  <a:lnTo>
                    <a:pt x="668718" y="54102"/>
                  </a:lnTo>
                  <a:lnTo>
                    <a:pt x="668121" y="57785"/>
                  </a:lnTo>
                  <a:lnTo>
                    <a:pt x="667562" y="61912"/>
                  </a:lnTo>
                  <a:lnTo>
                    <a:pt x="667194" y="64262"/>
                  </a:lnTo>
                  <a:lnTo>
                    <a:pt x="666178" y="70065"/>
                  </a:lnTo>
                  <a:lnTo>
                    <a:pt x="665429" y="73583"/>
                  </a:lnTo>
                  <a:lnTo>
                    <a:pt x="664464" y="77673"/>
                  </a:lnTo>
                  <a:lnTo>
                    <a:pt x="663498" y="73063"/>
                  </a:lnTo>
                  <a:lnTo>
                    <a:pt x="662851" y="71424"/>
                  </a:lnTo>
                  <a:lnTo>
                    <a:pt x="661911" y="68986"/>
                  </a:lnTo>
                  <a:lnTo>
                    <a:pt x="657529" y="61912"/>
                  </a:lnTo>
                  <a:lnTo>
                    <a:pt x="654862" y="58940"/>
                  </a:lnTo>
                  <a:lnTo>
                    <a:pt x="651408" y="56273"/>
                  </a:lnTo>
                  <a:lnTo>
                    <a:pt x="651408" y="99174"/>
                  </a:lnTo>
                  <a:lnTo>
                    <a:pt x="651408" y="110083"/>
                  </a:lnTo>
                  <a:lnTo>
                    <a:pt x="632650" y="139065"/>
                  </a:lnTo>
                  <a:lnTo>
                    <a:pt x="624979" y="139065"/>
                  </a:lnTo>
                  <a:lnTo>
                    <a:pt x="608482" y="110083"/>
                  </a:lnTo>
                  <a:lnTo>
                    <a:pt x="608545" y="99174"/>
                  </a:lnTo>
                  <a:lnTo>
                    <a:pt x="626211" y="71424"/>
                  </a:lnTo>
                  <a:lnTo>
                    <a:pt x="632980" y="71424"/>
                  </a:lnTo>
                  <a:lnTo>
                    <a:pt x="651408" y="99174"/>
                  </a:lnTo>
                  <a:lnTo>
                    <a:pt x="651408" y="56273"/>
                  </a:lnTo>
                  <a:lnTo>
                    <a:pt x="648614" y="54102"/>
                  </a:lnTo>
                  <a:lnTo>
                    <a:pt x="645058" y="52260"/>
                  </a:lnTo>
                  <a:lnTo>
                    <a:pt x="637095" y="49745"/>
                  </a:lnTo>
                  <a:lnTo>
                    <a:pt x="632841" y="49110"/>
                  </a:lnTo>
                  <a:lnTo>
                    <a:pt x="620483" y="49110"/>
                  </a:lnTo>
                  <a:lnTo>
                    <a:pt x="588175" y="69596"/>
                  </a:lnTo>
                  <a:lnTo>
                    <a:pt x="579628" y="97510"/>
                  </a:lnTo>
                  <a:lnTo>
                    <a:pt x="579640" y="114566"/>
                  </a:lnTo>
                  <a:lnTo>
                    <a:pt x="594499" y="151041"/>
                  </a:lnTo>
                  <a:lnTo>
                    <a:pt x="617207" y="161391"/>
                  </a:lnTo>
                  <a:lnTo>
                    <a:pt x="628891" y="161391"/>
                  </a:lnTo>
                  <a:lnTo>
                    <a:pt x="659333" y="142862"/>
                  </a:lnTo>
                  <a:lnTo>
                    <a:pt x="660146" y="146431"/>
                  </a:lnTo>
                  <a:lnTo>
                    <a:pt x="675665" y="160388"/>
                  </a:lnTo>
                  <a:lnTo>
                    <a:pt x="678332" y="160985"/>
                  </a:lnTo>
                  <a:lnTo>
                    <a:pt x="681380" y="161277"/>
                  </a:lnTo>
                  <a:lnTo>
                    <a:pt x="686460" y="161277"/>
                  </a:lnTo>
                  <a:lnTo>
                    <a:pt x="702208" y="154622"/>
                  </a:lnTo>
                  <a:lnTo>
                    <a:pt x="702589" y="153035"/>
                  </a:lnTo>
                  <a:lnTo>
                    <a:pt x="702678" y="151041"/>
                  </a:lnTo>
                  <a:lnTo>
                    <a:pt x="702691" y="142862"/>
                  </a:lnTo>
                  <a:close/>
                </a:path>
                <a:path w="772794" h="198754">
                  <a:moveTo>
                    <a:pt x="772185" y="143675"/>
                  </a:moveTo>
                  <a:lnTo>
                    <a:pt x="772058" y="141986"/>
                  </a:lnTo>
                  <a:lnTo>
                    <a:pt x="771804" y="139382"/>
                  </a:lnTo>
                  <a:lnTo>
                    <a:pt x="771677" y="138341"/>
                  </a:lnTo>
                  <a:lnTo>
                    <a:pt x="771296" y="137553"/>
                  </a:lnTo>
                  <a:lnTo>
                    <a:pt x="771232" y="137388"/>
                  </a:lnTo>
                  <a:lnTo>
                    <a:pt x="771042" y="136779"/>
                  </a:lnTo>
                  <a:lnTo>
                    <a:pt x="770788" y="136258"/>
                  </a:lnTo>
                  <a:lnTo>
                    <a:pt x="770026" y="135737"/>
                  </a:lnTo>
                  <a:lnTo>
                    <a:pt x="769645" y="135610"/>
                  </a:lnTo>
                  <a:lnTo>
                    <a:pt x="768553" y="135623"/>
                  </a:lnTo>
                  <a:lnTo>
                    <a:pt x="768121" y="135699"/>
                  </a:lnTo>
                  <a:lnTo>
                    <a:pt x="767613" y="135890"/>
                  </a:lnTo>
                  <a:lnTo>
                    <a:pt x="767232" y="136067"/>
                  </a:lnTo>
                  <a:lnTo>
                    <a:pt x="765835" y="136550"/>
                  </a:lnTo>
                  <a:lnTo>
                    <a:pt x="764946" y="136817"/>
                  </a:lnTo>
                  <a:lnTo>
                    <a:pt x="763955" y="137033"/>
                  </a:lnTo>
                  <a:lnTo>
                    <a:pt x="761771" y="137312"/>
                  </a:lnTo>
                  <a:lnTo>
                    <a:pt x="760501" y="137388"/>
                  </a:lnTo>
                  <a:lnTo>
                    <a:pt x="756945" y="137388"/>
                  </a:lnTo>
                  <a:lnTo>
                    <a:pt x="750595" y="133210"/>
                  </a:lnTo>
                  <a:lnTo>
                    <a:pt x="749706" y="131826"/>
                  </a:lnTo>
                  <a:lnTo>
                    <a:pt x="749198" y="130086"/>
                  </a:lnTo>
                  <a:lnTo>
                    <a:pt x="748436" y="125844"/>
                  </a:lnTo>
                  <a:lnTo>
                    <a:pt x="748309" y="54825"/>
                  </a:lnTo>
                  <a:lnTo>
                    <a:pt x="748055" y="54165"/>
                  </a:lnTo>
                  <a:lnTo>
                    <a:pt x="736752" y="51003"/>
                  </a:lnTo>
                  <a:lnTo>
                    <a:pt x="731291" y="51003"/>
                  </a:lnTo>
                  <a:lnTo>
                    <a:pt x="720242" y="54825"/>
                  </a:lnTo>
                  <a:lnTo>
                    <a:pt x="720356" y="131826"/>
                  </a:lnTo>
                  <a:lnTo>
                    <a:pt x="746150" y="161163"/>
                  </a:lnTo>
                  <a:lnTo>
                    <a:pt x="753516" y="161163"/>
                  </a:lnTo>
                  <a:lnTo>
                    <a:pt x="772160" y="149377"/>
                  </a:lnTo>
                  <a:lnTo>
                    <a:pt x="772185" y="143675"/>
                  </a:lnTo>
                  <a:close/>
                </a:path>
              </a:pathLst>
            </a:custGeom>
            <a:solidFill>
              <a:srgbClr val="6D747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6" name="object 176"/>
            <p:cNvSpPr/>
            <p:nvPr/>
          </p:nvSpPr>
          <p:spPr>
            <a:xfrm>
              <a:off x="1428242" y="5990780"/>
              <a:ext cx="546735" cy="164198"/>
            </a:xfrm>
            <a:prstGeom prst="rect">
              <a:avLst/>
            </a:prstGeom>
            <a:blipFill>
              <a:blip r:embed="rId12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7" name="object 177"/>
            <p:cNvSpPr/>
            <p:nvPr/>
          </p:nvSpPr>
          <p:spPr>
            <a:xfrm>
              <a:off x="2042414" y="5990780"/>
              <a:ext cx="1508252" cy="202145"/>
            </a:xfrm>
            <a:prstGeom prst="rect">
              <a:avLst/>
            </a:prstGeom>
            <a:blipFill>
              <a:blip r:embed="rId12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8" name="object 178"/>
            <p:cNvSpPr/>
            <p:nvPr/>
          </p:nvSpPr>
          <p:spPr>
            <a:xfrm>
              <a:off x="3610863" y="5990780"/>
              <a:ext cx="584200" cy="202145"/>
            </a:xfrm>
            <a:prstGeom prst="rect">
              <a:avLst/>
            </a:prstGeom>
            <a:blipFill>
              <a:blip r:embed="rId12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79" name="object 179"/>
          <p:cNvSpPr txBox="1"/>
          <p:nvPr/>
        </p:nvSpPr>
        <p:spPr>
          <a:xfrm>
            <a:off x="231140" y="4531232"/>
            <a:ext cx="9161145" cy="1671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715" indent="-34290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354965" algn="l"/>
                <a:tab pos="355600" algn="l"/>
                <a:tab pos="2301875" algn="l"/>
                <a:tab pos="2981325" algn="l"/>
                <a:tab pos="4830445" algn="l"/>
                <a:tab pos="5191760" algn="l"/>
                <a:tab pos="5570855" algn="l"/>
                <a:tab pos="5948680" algn="l"/>
                <a:tab pos="6330315" algn="l"/>
                <a:tab pos="7034530" algn="l"/>
                <a:tab pos="8131809" algn="l"/>
                <a:tab pos="8765540" algn="l"/>
              </a:tabLst>
            </a:pPr>
            <a:r>
              <a:rPr sz="1800" b="1" spc="-5" dirty="0">
                <a:latin typeface="Carlito"/>
                <a:cs typeface="Carlito"/>
              </a:rPr>
              <a:t>38</a:t>
            </a:r>
            <a:r>
              <a:rPr sz="1800" b="1" dirty="0">
                <a:latin typeface="Carlito"/>
                <a:cs typeface="Carlito"/>
              </a:rPr>
              <a:t>+</a:t>
            </a:r>
            <a:r>
              <a:rPr sz="1800" b="1" spc="-5" dirty="0">
                <a:latin typeface="Carlito"/>
                <a:cs typeface="Carlito"/>
              </a:rPr>
              <a:t>16</a:t>
            </a:r>
            <a:r>
              <a:rPr sz="1800" b="1" spc="5" dirty="0">
                <a:latin typeface="Carlito"/>
                <a:cs typeface="Carlito"/>
              </a:rPr>
              <a:t>=</a:t>
            </a:r>
            <a:r>
              <a:rPr sz="1800" b="1" spc="-5" dirty="0">
                <a:latin typeface="Carlito"/>
                <a:cs typeface="Carlito"/>
              </a:rPr>
              <a:t>34</a:t>
            </a:r>
            <a:r>
              <a:rPr sz="1800" b="1" dirty="0">
                <a:latin typeface="Carlito"/>
                <a:cs typeface="Carlito"/>
              </a:rPr>
              <a:t>+</a:t>
            </a:r>
            <a:r>
              <a:rPr sz="1800" b="1" spc="-5" dirty="0">
                <a:latin typeface="Carlito"/>
                <a:cs typeface="Carlito"/>
              </a:rPr>
              <a:t>20</a:t>
            </a:r>
            <a:r>
              <a:rPr sz="1800" b="1" dirty="0">
                <a:latin typeface="Carlito"/>
                <a:cs typeface="Carlito"/>
              </a:rPr>
              <a:t>=</a:t>
            </a:r>
            <a:r>
              <a:rPr sz="1800" b="1" spc="-5" dirty="0">
                <a:latin typeface="Carlito"/>
                <a:cs typeface="Carlito"/>
              </a:rPr>
              <a:t>54..</a:t>
            </a:r>
            <a:r>
              <a:rPr sz="1800" b="1" dirty="0">
                <a:latin typeface="Carlito"/>
                <a:cs typeface="Carlito"/>
              </a:rPr>
              <a:t>.	</a:t>
            </a:r>
            <a:r>
              <a:rPr sz="1800" b="1" spc="-5" dirty="0">
                <a:solidFill>
                  <a:srgbClr val="006FC0"/>
                </a:solidFill>
                <a:latin typeface="Carlito"/>
                <a:cs typeface="Carlito"/>
              </a:rPr>
              <a:t>Τ</a:t>
            </a:r>
            <a:r>
              <a:rPr sz="1800" b="1" spc="-15" dirty="0">
                <a:solidFill>
                  <a:srgbClr val="006FC0"/>
                </a:solidFill>
                <a:latin typeface="Carlito"/>
                <a:cs typeface="Carlito"/>
              </a:rPr>
              <a:t>ώ</a:t>
            </a:r>
            <a:r>
              <a:rPr sz="1800" b="1" spc="-10" dirty="0">
                <a:solidFill>
                  <a:srgbClr val="006FC0"/>
                </a:solidFill>
                <a:latin typeface="Carlito"/>
                <a:cs typeface="Carlito"/>
              </a:rPr>
              <a:t>ρ</a:t>
            </a:r>
            <a:r>
              <a:rPr sz="1800" b="1" dirty="0">
                <a:solidFill>
                  <a:srgbClr val="006FC0"/>
                </a:solidFill>
                <a:latin typeface="Carlito"/>
                <a:cs typeface="Carlito"/>
              </a:rPr>
              <a:t>α	</a:t>
            </a:r>
            <a:r>
              <a:rPr sz="1800" b="1" spc="-5" dirty="0">
                <a:solidFill>
                  <a:srgbClr val="006FC0"/>
                </a:solidFill>
                <a:latin typeface="Carlito"/>
                <a:cs typeface="Carlito"/>
              </a:rPr>
              <a:t>σ</a:t>
            </a:r>
            <a:r>
              <a:rPr sz="1800" b="1" dirty="0">
                <a:solidFill>
                  <a:srgbClr val="006FC0"/>
                </a:solidFill>
                <a:latin typeface="Carlito"/>
                <a:cs typeface="Carlito"/>
              </a:rPr>
              <a:t>τ</a:t>
            </a:r>
            <a:r>
              <a:rPr sz="1800" b="1" spc="-10" dirty="0">
                <a:solidFill>
                  <a:srgbClr val="006FC0"/>
                </a:solidFill>
                <a:latin typeface="Carlito"/>
                <a:cs typeface="Carlito"/>
              </a:rPr>
              <a:t>ρ</a:t>
            </a:r>
            <a:r>
              <a:rPr sz="1800" b="1" dirty="0">
                <a:solidFill>
                  <a:srgbClr val="006FC0"/>
                </a:solidFill>
                <a:latin typeface="Carlito"/>
                <a:cs typeface="Carlito"/>
              </a:rPr>
              <a:t>ογγυ</a:t>
            </a:r>
            <a:r>
              <a:rPr sz="1800" b="1" spc="-15" dirty="0">
                <a:solidFill>
                  <a:srgbClr val="006FC0"/>
                </a:solidFill>
                <a:latin typeface="Carlito"/>
                <a:cs typeface="Carlito"/>
              </a:rPr>
              <a:t>λ</a:t>
            </a:r>
            <a:r>
              <a:rPr sz="1800" b="1" dirty="0">
                <a:solidFill>
                  <a:srgbClr val="006FC0"/>
                </a:solidFill>
                <a:latin typeface="Carlito"/>
                <a:cs typeface="Carlito"/>
              </a:rPr>
              <a:t>ο</a:t>
            </a:r>
            <a:r>
              <a:rPr sz="1800" b="1" spc="-10" dirty="0">
                <a:solidFill>
                  <a:srgbClr val="006FC0"/>
                </a:solidFill>
                <a:latin typeface="Carlito"/>
                <a:cs typeface="Carlito"/>
              </a:rPr>
              <a:t>π</a:t>
            </a:r>
            <a:r>
              <a:rPr sz="1800" b="1" dirty="0">
                <a:solidFill>
                  <a:srgbClr val="006FC0"/>
                </a:solidFill>
                <a:latin typeface="Carlito"/>
                <a:cs typeface="Carlito"/>
              </a:rPr>
              <a:t>ο</a:t>
            </a:r>
            <a:r>
              <a:rPr sz="1800" b="1" spc="-10" dirty="0">
                <a:solidFill>
                  <a:srgbClr val="006FC0"/>
                </a:solidFill>
                <a:latin typeface="Carlito"/>
                <a:cs typeface="Carlito"/>
              </a:rPr>
              <a:t>ίη</a:t>
            </a:r>
            <a:r>
              <a:rPr sz="1800" b="1" spc="-5" dirty="0">
                <a:solidFill>
                  <a:srgbClr val="006FC0"/>
                </a:solidFill>
                <a:latin typeface="Carlito"/>
                <a:cs typeface="Carlito"/>
              </a:rPr>
              <a:t>σ</a:t>
            </a:r>
            <a:r>
              <a:rPr sz="1800" b="1" dirty="0">
                <a:solidFill>
                  <a:srgbClr val="006FC0"/>
                </a:solidFill>
                <a:latin typeface="Carlito"/>
                <a:cs typeface="Carlito"/>
              </a:rPr>
              <a:t>ε	το	</a:t>
            </a:r>
            <a:r>
              <a:rPr sz="1800" b="1" spc="-5" dirty="0">
                <a:solidFill>
                  <a:srgbClr val="006FC0"/>
                </a:solidFill>
                <a:latin typeface="Carlito"/>
                <a:cs typeface="Carlito"/>
              </a:rPr>
              <a:t>1</a:t>
            </a:r>
            <a:r>
              <a:rPr sz="1800" b="1" dirty="0">
                <a:solidFill>
                  <a:srgbClr val="006FC0"/>
                </a:solidFill>
                <a:latin typeface="Carlito"/>
                <a:cs typeface="Carlito"/>
              </a:rPr>
              <a:t>6	σε	</a:t>
            </a:r>
            <a:r>
              <a:rPr sz="1800" b="1" spc="-5" dirty="0">
                <a:solidFill>
                  <a:srgbClr val="006FC0"/>
                </a:solidFill>
                <a:latin typeface="Carlito"/>
                <a:cs typeface="Carlito"/>
              </a:rPr>
              <a:t>2</a:t>
            </a:r>
            <a:r>
              <a:rPr sz="1800" b="1" dirty="0">
                <a:solidFill>
                  <a:srgbClr val="006FC0"/>
                </a:solidFill>
                <a:latin typeface="Carlito"/>
                <a:cs typeface="Carlito"/>
              </a:rPr>
              <a:t>0	(+</a:t>
            </a:r>
            <a:r>
              <a:rPr sz="1800" b="1" spc="-5" dirty="0">
                <a:solidFill>
                  <a:srgbClr val="006FC0"/>
                </a:solidFill>
                <a:latin typeface="Carlito"/>
                <a:cs typeface="Carlito"/>
              </a:rPr>
              <a:t>4</a:t>
            </a:r>
            <a:r>
              <a:rPr sz="1800" b="1" dirty="0">
                <a:solidFill>
                  <a:srgbClr val="006FC0"/>
                </a:solidFill>
                <a:latin typeface="Carlito"/>
                <a:cs typeface="Carlito"/>
              </a:rPr>
              <a:t>)</a:t>
            </a:r>
            <a:r>
              <a:rPr sz="1800" b="1" spc="-5" dirty="0">
                <a:solidFill>
                  <a:srgbClr val="006FC0"/>
                </a:solidFill>
                <a:latin typeface="Carlito"/>
                <a:cs typeface="Carlito"/>
              </a:rPr>
              <a:t>..</a:t>
            </a:r>
            <a:r>
              <a:rPr sz="1800" b="1" dirty="0">
                <a:solidFill>
                  <a:srgbClr val="006FC0"/>
                </a:solidFill>
                <a:latin typeface="Carlito"/>
                <a:cs typeface="Carlito"/>
              </a:rPr>
              <a:t>.	«έκλ</a:t>
            </a:r>
            <a:r>
              <a:rPr sz="1800" b="1" spc="-10" dirty="0">
                <a:solidFill>
                  <a:srgbClr val="006FC0"/>
                </a:solidFill>
                <a:latin typeface="Carlito"/>
                <a:cs typeface="Carlito"/>
              </a:rPr>
              <a:t>ε</a:t>
            </a:r>
            <a:r>
              <a:rPr sz="1800" b="1" dirty="0">
                <a:solidFill>
                  <a:srgbClr val="006FC0"/>
                </a:solidFill>
                <a:latin typeface="Carlito"/>
                <a:cs typeface="Carlito"/>
              </a:rPr>
              <a:t>ψε»	αυτά	</a:t>
            </a:r>
            <a:r>
              <a:rPr sz="1800" b="1" spc="-5" dirty="0">
                <a:solidFill>
                  <a:srgbClr val="006FC0"/>
                </a:solidFill>
                <a:latin typeface="Carlito"/>
                <a:cs typeface="Carlito"/>
              </a:rPr>
              <a:t>π</a:t>
            </a:r>
            <a:r>
              <a:rPr sz="1800" b="1" dirty="0">
                <a:solidFill>
                  <a:srgbClr val="006FC0"/>
                </a:solidFill>
                <a:latin typeface="Carlito"/>
                <a:cs typeface="Carlito"/>
              </a:rPr>
              <a:t>ου  χρειάζεται (τα </a:t>
            </a:r>
            <a:r>
              <a:rPr sz="1800" b="1" spc="-5" dirty="0">
                <a:solidFill>
                  <a:srgbClr val="006FC0"/>
                </a:solidFill>
                <a:latin typeface="Carlito"/>
                <a:cs typeface="Carlito"/>
              </a:rPr>
              <a:t>4) </a:t>
            </a:r>
            <a:r>
              <a:rPr sz="1800" b="1" dirty="0">
                <a:solidFill>
                  <a:srgbClr val="006FC0"/>
                </a:solidFill>
                <a:latin typeface="Carlito"/>
                <a:cs typeface="Carlito"/>
              </a:rPr>
              <a:t>από το </a:t>
            </a:r>
            <a:r>
              <a:rPr sz="1800" b="1" spc="-5" dirty="0">
                <a:solidFill>
                  <a:srgbClr val="006FC0"/>
                </a:solidFill>
                <a:latin typeface="Carlito"/>
                <a:cs typeface="Carlito"/>
              </a:rPr>
              <a:t>38, </a:t>
            </a:r>
            <a:r>
              <a:rPr sz="1800" b="1" dirty="0">
                <a:solidFill>
                  <a:srgbClr val="006FC0"/>
                </a:solidFill>
                <a:latin typeface="Carlito"/>
                <a:cs typeface="Carlito"/>
              </a:rPr>
              <a:t>(έτσι </a:t>
            </a:r>
            <a:r>
              <a:rPr sz="1800" b="1" spc="-5" dirty="0">
                <a:solidFill>
                  <a:srgbClr val="006FC0"/>
                </a:solidFill>
                <a:latin typeface="Carlito"/>
                <a:cs typeface="Carlito"/>
              </a:rPr>
              <a:t>γίνεται 34) </a:t>
            </a:r>
            <a:r>
              <a:rPr sz="1800" b="1" dirty="0">
                <a:solidFill>
                  <a:srgbClr val="006FC0"/>
                </a:solidFill>
                <a:latin typeface="Carlito"/>
                <a:cs typeface="Carlito"/>
              </a:rPr>
              <a:t>και κάνει την </a:t>
            </a:r>
            <a:r>
              <a:rPr sz="1800" b="1" spc="-5" dirty="0">
                <a:solidFill>
                  <a:srgbClr val="006FC0"/>
                </a:solidFill>
                <a:latin typeface="Carlito"/>
                <a:cs typeface="Carlito"/>
              </a:rPr>
              <a:t>πρόσθεση </a:t>
            </a:r>
            <a:r>
              <a:rPr sz="1800" b="1" dirty="0">
                <a:solidFill>
                  <a:srgbClr val="006FC0"/>
                </a:solidFill>
                <a:latin typeface="Carlito"/>
                <a:cs typeface="Carlito"/>
              </a:rPr>
              <a:t>πιο</a:t>
            </a:r>
            <a:r>
              <a:rPr sz="1800" b="1" spc="-55" dirty="0">
                <a:solidFill>
                  <a:srgbClr val="006FC0"/>
                </a:solidFill>
                <a:latin typeface="Carlito"/>
                <a:cs typeface="Carlito"/>
              </a:rPr>
              <a:t> </a:t>
            </a:r>
            <a:r>
              <a:rPr sz="1800" b="1" dirty="0">
                <a:solidFill>
                  <a:srgbClr val="006FC0"/>
                </a:solidFill>
                <a:latin typeface="Carlito"/>
                <a:cs typeface="Carlito"/>
              </a:rPr>
              <a:t>εύκολα!!!</a:t>
            </a:r>
            <a:endParaRPr sz="180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  <a:tab pos="2860675" algn="l"/>
              </a:tabLst>
            </a:pPr>
            <a:r>
              <a:rPr sz="1800" b="1" spc="-5" dirty="0">
                <a:latin typeface="Carlito"/>
                <a:cs typeface="Carlito"/>
              </a:rPr>
              <a:t>414+198=412+200=612...	</a:t>
            </a:r>
            <a:r>
              <a:rPr sz="1800" b="1" spc="-10" dirty="0">
                <a:solidFill>
                  <a:srgbClr val="006FC0"/>
                </a:solidFill>
                <a:latin typeface="Carlito"/>
                <a:cs typeface="Carlito"/>
              </a:rPr>
              <a:t>Το</a:t>
            </a:r>
            <a:r>
              <a:rPr sz="1800" b="1" spc="95" dirty="0">
                <a:solidFill>
                  <a:srgbClr val="006FC0"/>
                </a:solidFill>
                <a:latin typeface="Carlito"/>
                <a:cs typeface="Carlito"/>
              </a:rPr>
              <a:t> </a:t>
            </a:r>
            <a:r>
              <a:rPr sz="1800" b="1" spc="-5" dirty="0">
                <a:solidFill>
                  <a:srgbClr val="006FC0"/>
                </a:solidFill>
                <a:latin typeface="Carlito"/>
                <a:cs typeface="Carlito"/>
              </a:rPr>
              <a:t>ίδιο</a:t>
            </a:r>
            <a:r>
              <a:rPr sz="1800" b="1" spc="95" dirty="0">
                <a:solidFill>
                  <a:srgbClr val="006FC0"/>
                </a:solidFill>
                <a:latin typeface="Carlito"/>
                <a:cs typeface="Carlito"/>
              </a:rPr>
              <a:t> </a:t>
            </a:r>
            <a:r>
              <a:rPr sz="1800" b="1" spc="-5" dirty="0">
                <a:solidFill>
                  <a:srgbClr val="006FC0"/>
                </a:solidFill>
                <a:latin typeface="Carlito"/>
                <a:cs typeface="Carlito"/>
              </a:rPr>
              <a:t>και</a:t>
            </a:r>
            <a:r>
              <a:rPr sz="1800" b="1" spc="95" dirty="0">
                <a:solidFill>
                  <a:srgbClr val="006FC0"/>
                </a:solidFill>
                <a:latin typeface="Carlito"/>
                <a:cs typeface="Carlito"/>
              </a:rPr>
              <a:t> </a:t>
            </a:r>
            <a:r>
              <a:rPr sz="1800" b="1" spc="-5" dirty="0">
                <a:solidFill>
                  <a:srgbClr val="006FC0"/>
                </a:solidFill>
                <a:latin typeface="Carlito"/>
                <a:cs typeface="Carlito"/>
              </a:rPr>
              <a:t>εδώ...</a:t>
            </a:r>
            <a:r>
              <a:rPr sz="1800" b="1" spc="95" dirty="0">
                <a:solidFill>
                  <a:srgbClr val="006FC0"/>
                </a:solidFill>
                <a:latin typeface="Carlito"/>
                <a:cs typeface="Carlito"/>
              </a:rPr>
              <a:t> </a:t>
            </a:r>
            <a:r>
              <a:rPr sz="1800" b="1" spc="-5" dirty="0">
                <a:solidFill>
                  <a:srgbClr val="006FC0"/>
                </a:solidFill>
                <a:latin typeface="Carlito"/>
                <a:cs typeface="Carlito"/>
              </a:rPr>
              <a:t>Στρογγυλοποίησε</a:t>
            </a:r>
            <a:r>
              <a:rPr sz="1800" b="1" spc="95" dirty="0">
                <a:solidFill>
                  <a:srgbClr val="006FC0"/>
                </a:solidFill>
                <a:latin typeface="Carlito"/>
                <a:cs typeface="Carlito"/>
              </a:rPr>
              <a:t> </a:t>
            </a:r>
            <a:r>
              <a:rPr sz="1800" b="1" spc="-10" dirty="0">
                <a:solidFill>
                  <a:srgbClr val="006FC0"/>
                </a:solidFill>
                <a:latin typeface="Carlito"/>
                <a:cs typeface="Carlito"/>
              </a:rPr>
              <a:t>το</a:t>
            </a:r>
            <a:r>
              <a:rPr sz="1800" b="1" spc="95" dirty="0">
                <a:solidFill>
                  <a:srgbClr val="006FC0"/>
                </a:solidFill>
                <a:latin typeface="Carlito"/>
                <a:cs typeface="Carlito"/>
              </a:rPr>
              <a:t> </a:t>
            </a:r>
            <a:r>
              <a:rPr sz="1800" b="1" spc="-5" dirty="0">
                <a:solidFill>
                  <a:srgbClr val="006FC0"/>
                </a:solidFill>
                <a:latin typeface="Carlito"/>
                <a:cs typeface="Carlito"/>
              </a:rPr>
              <a:t>198</a:t>
            </a:r>
            <a:r>
              <a:rPr sz="1800" b="1" spc="90" dirty="0">
                <a:solidFill>
                  <a:srgbClr val="006FC0"/>
                </a:solidFill>
                <a:latin typeface="Carlito"/>
                <a:cs typeface="Carlito"/>
              </a:rPr>
              <a:t> </a:t>
            </a:r>
            <a:r>
              <a:rPr sz="1800" b="1" dirty="0">
                <a:solidFill>
                  <a:srgbClr val="006FC0"/>
                </a:solidFill>
                <a:latin typeface="Carlito"/>
                <a:cs typeface="Carlito"/>
              </a:rPr>
              <a:t>σε</a:t>
            </a:r>
            <a:r>
              <a:rPr sz="1800" b="1" spc="100" dirty="0">
                <a:solidFill>
                  <a:srgbClr val="006FC0"/>
                </a:solidFill>
                <a:latin typeface="Carlito"/>
                <a:cs typeface="Carlito"/>
              </a:rPr>
              <a:t> </a:t>
            </a:r>
            <a:r>
              <a:rPr sz="1800" b="1" spc="-5" dirty="0">
                <a:solidFill>
                  <a:srgbClr val="006FC0"/>
                </a:solidFill>
                <a:latin typeface="Carlito"/>
                <a:cs typeface="Carlito"/>
              </a:rPr>
              <a:t>200</a:t>
            </a:r>
            <a:r>
              <a:rPr sz="1800" b="1" spc="90" dirty="0">
                <a:solidFill>
                  <a:srgbClr val="006FC0"/>
                </a:solidFill>
                <a:latin typeface="Carlito"/>
                <a:cs typeface="Carlito"/>
              </a:rPr>
              <a:t> </a:t>
            </a:r>
            <a:r>
              <a:rPr sz="1800" b="1" spc="-5" dirty="0">
                <a:solidFill>
                  <a:srgbClr val="006FC0"/>
                </a:solidFill>
                <a:latin typeface="Carlito"/>
                <a:cs typeface="Carlito"/>
              </a:rPr>
              <a:t>(+2)</a:t>
            </a:r>
            <a:r>
              <a:rPr sz="1800" b="1" spc="95" dirty="0">
                <a:solidFill>
                  <a:srgbClr val="006FC0"/>
                </a:solidFill>
                <a:latin typeface="Carlito"/>
                <a:cs typeface="Carlito"/>
              </a:rPr>
              <a:t> </a:t>
            </a:r>
            <a:r>
              <a:rPr sz="1800" b="1" dirty="0">
                <a:solidFill>
                  <a:srgbClr val="006FC0"/>
                </a:solidFill>
                <a:latin typeface="Carlito"/>
                <a:cs typeface="Carlito"/>
              </a:rPr>
              <a:t>Αυτά</a:t>
            </a:r>
            <a:r>
              <a:rPr sz="1800" b="1" spc="100" dirty="0">
                <a:solidFill>
                  <a:srgbClr val="006FC0"/>
                </a:solidFill>
                <a:latin typeface="Carlito"/>
                <a:cs typeface="Carlito"/>
              </a:rPr>
              <a:t> </a:t>
            </a:r>
            <a:r>
              <a:rPr sz="1800" b="1" dirty="0">
                <a:solidFill>
                  <a:srgbClr val="006FC0"/>
                </a:solidFill>
                <a:latin typeface="Carlito"/>
                <a:cs typeface="Carlito"/>
              </a:rPr>
              <a:t>τα</a:t>
            </a:r>
            <a:r>
              <a:rPr sz="1800" b="1" spc="110" dirty="0">
                <a:solidFill>
                  <a:srgbClr val="006FC0"/>
                </a:solidFill>
                <a:latin typeface="Carlito"/>
                <a:cs typeface="Carlito"/>
              </a:rPr>
              <a:t> </a:t>
            </a:r>
            <a:r>
              <a:rPr sz="1800" b="1" dirty="0">
                <a:solidFill>
                  <a:srgbClr val="006FC0"/>
                </a:solidFill>
                <a:latin typeface="Carlito"/>
                <a:cs typeface="Carlito"/>
              </a:rPr>
              <a:t>2</a:t>
            </a:r>
            <a:endParaRPr sz="1800">
              <a:latin typeface="Carlito"/>
              <a:cs typeface="Carlito"/>
            </a:endParaRPr>
          </a:p>
          <a:p>
            <a:pPr marL="355600">
              <a:lnSpc>
                <a:spcPct val="100000"/>
              </a:lnSpc>
            </a:pPr>
            <a:r>
              <a:rPr sz="1800" b="1" dirty="0">
                <a:solidFill>
                  <a:srgbClr val="006FC0"/>
                </a:solidFill>
                <a:latin typeface="Carlito"/>
                <a:cs typeface="Carlito"/>
              </a:rPr>
              <a:t>τα «έκλεψε» από το </a:t>
            </a:r>
            <a:r>
              <a:rPr sz="1800" b="1" spc="-5" dirty="0">
                <a:solidFill>
                  <a:srgbClr val="006FC0"/>
                </a:solidFill>
                <a:latin typeface="Carlito"/>
                <a:cs typeface="Carlito"/>
              </a:rPr>
              <a:t>414 (</a:t>
            </a:r>
            <a:r>
              <a:rPr sz="1800" b="1" strike="sngStrike" spc="-5" dirty="0">
                <a:solidFill>
                  <a:srgbClr val="006FC0"/>
                </a:solidFill>
                <a:latin typeface="Carlito"/>
                <a:cs typeface="Carlito"/>
              </a:rPr>
              <a:t>-</a:t>
            </a:r>
            <a:r>
              <a:rPr sz="1800" b="1" strike="noStrike" spc="-5" dirty="0">
                <a:solidFill>
                  <a:srgbClr val="006FC0"/>
                </a:solidFill>
                <a:latin typeface="Carlito"/>
                <a:cs typeface="Carlito"/>
              </a:rPr>
              <a:t>2) </a:t>
            </a:r>
            <a:r>
              <a:rPr sz="1800" b="1" strike="noStrike" dirty="0">
                <a:solidFill>
                  <a:srgbClr val="006FC0"/>
                </a:solidFill>
                <a:latin typeface="Carlito"/>
                <a:cs typeface="Carlito"/>
              </a:rPr>
              <a:t>και </a:t>
            </a:r>
            <a:r>
              <a:rPr sz="1800" b="1" strike="noStrike" spc="-5" dirty="0">
                <a:solidFill>
                  <a:srgbClr val="006FC0"/>
                </a:solidFill>
                <a:latin typeface="Carlito"/>
                <a:cs typeface="Carlito"/>
              </a:rPr>
              <a:t>γίνεται 412 ... </a:t>
            </a:r>
            <a:r>
              <a:rPr sz="1800" b="1" strike="noStrike" dirty="0">
                <a:solidFill>
                  <a:srgbClr val="006FC0"/>
                </a:solidFill>
                <a:latin typeface="Carlito"/>
                <a:cs typeface="Carlito"/>
              </a:rPr>
              <a:t>Και κάνει την πράξη</a:t>
            </a:r>
            <a:r>
              <a:rPr sz="1800" b="1" strike="noStrike" spc="15" dirty="0">
                <a:solidFill>
                  <a:srgbClr val="006FC0"/>
                </a:solidFill>
                <a:latin typeface="Carlito"/>
                <a:cs typeface="Carlito"/>
              </a:rPr>
              <a:t> </a:t>
            </a:r>
            <a:r>
              <a:rPr sz="1800" b="1" strike="noStrike" spc="-5" dirty="0">
                <a:solidFill>
                  <a:srgbClr val="006FC0"/>
                </a:solidFill>
                <a:latin typeface="Carlito"/>
                <a:cs typeface="Carlito"/>
              </a:rPr>
              <a:t>ευκολότερα...</a:t>
            </a:r>
            <a:endParaRPr sz="180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  <a:tab pos="2870200" algn="l"/>
              </a:tabLst>
            </a:pPr>
            <a:r>
              <a:rPr sz="1800" b="1" spc="-5" dirty="0">
                <a:latin typeface="Carlito"/>
                <a:cs typeface="Carlito"/>
              </a:rPr>
              <a:t>528+306=530+304=834...	</a:t>
            </a:r>
            <a:r>
              <a:rPr sz="1800" b="1" dirty="0">
                <a:solidFill>
                  <a:srgbClr val="006FC0"/>
                </a:solidFill>
                <a:latin typeface="Carlito"/>
                <a:cs typeface="Carlito"/>
              </a:rPr>
              <a:t>Εδώ </a:t>
            </a:r>
            <a:r>
              <a:rPr sz="1800" b="1" spc="-5" dirty="0">
                <a:solidFill>
                  <a:srgbClr val="006FC0"/>
                </a:solidFill>
                <a:latin typeface="Carlito"/>
                <a:cs typeface="Carlito"/>
              </a:rPr>
              <a:t>μεγάλωσε </a:t>
            </a:r>
            <a:r>
              <a:rPr sz="1800" b="1" spc="-10" dirty="0">
                <a:solidFill>
                  <a:srgbClr val="006FC0"/>
                </a:solidFill>
                <a:latin typeface="Carlito"/>
                <a:cs typeface="Carlito"/>
              </a:rPr>
              <a:t>το </a:t>
            </a:r>
            <a:r>
              <a:rPr sz="1800" b="1" spc="-5" dirty="0">
                <a:solidFill>
                  <a:srgbClr val="006FC0"/>
                </a:solidFill>
                <a:latin typeface="Carlito"/>
                <a:cs typeface="Carlito"/>
              </a:rPr>
              <a:t>528 (+2=530) </a:t>
            </a:r>
            <a:r>
              <a:rPr sz="1800" b="1" dirty="0">
                <a:solidFill>
                  <a:srgbClr val="006FC0"/>
                </a:solidFill>
                <a:latin typeface="Carlito"/>
                <a:cs typeface="Carlito"/>
              </a:rPr>
              <a:t>(τα έκλεψε </a:t>
            </a:r>
            <a:r>
              <a:rPr sz="1800" b="1" spc="-10" dirty="0">
                <a:solidFill>
                  <a:srgbClr val="006FC0"/>
                </a:solidFill>
                <a:latin typeface="Carlito"/>
                <a:cs typeface="Carlito"/>
              </a:rPr>
              <a:t>από </a:t>
            </a:r>
            <a:r>
              <a:rPr sz="1800" b="1" dirty="0">
                <a:solidFill>
                  <a:srgbClr val="006FC0"/>
                </a:solidFill>
                <a:latin typeface="Carlito"/>
                <a:cs typeface="Carlito"/>
              </a:rPr>
              <a:t>το </a:t>
            </a:r>
            <a:r>
              <a:rPr sz="1800" b="1" spc="-5" dirty="0">
                <a:solidFill>
                  <a:srgbClr val="006FC0"/>
                </a:solidFill>
                <a:latin typeface="Carlito"/>
                <a:cs typeface="Carlito"/>
              </a:rPr>
              <a:t>306 </a:t>
            </a:r>
            <a:r>
              <a:rPr sz="1800" b="1" dirty="0">
                <a:solidFill>
                  <a:srgbClr val="006FC0"/>
                </a:solidFill>
                <a:latin typeface="Carlito"/>
                <a:cs typeface="Carlito"/>
              </a:rPr>
              <a:t>και</a:t>
            </a:r>
            <a:r>
              <a:rPr sz="1800" b="1" spc="-105" dirty="0">
                <a:solidFill>
                  <a:srgbClr val="006FC0"/>
                </a:solidFill>
                <a:latin typeface="Carlito"/>
                <a:cs typeface="Carlito"/>
              </a:rPr>
              <a:t> </a:t>
            </a:r>
            <a:r>
              <a:rPr sz="1800" b="1" dirty="0">
                <a:solidFill>
                  <a:srgbClr val="006FC0"/>
                </a:solidFill>
                <a:latin typeface="Carlito"/>
                <a:cs typeface="Carlito"/>
              </a:rPr>
              <a:t>έγινε</a:t>
            </a:r>
            <a:endParaRPr sz="1800">
              <a:latin typeface="Carlito"/>
              <a:cs typeface="Carlito"/>
            </a:endParaRPr>
          </a:p>
          <a:p>
            <a:pPr marL="355600">
              <a:lnSpc>
                <a:spcPct val="100000"/>
              </a:lnSpc>
            </a:pPr>
            <a:r>
              <a:rPr sz="1800" b="1" spc="-5" dirty="0">
                <a:solidFill>
                  <a:srgbClr val="006FC0"/>
                </a:solidFill>
                <a:latin typeface="Carlito"/>
                <a:cs typeface="Carlito"/>
              </a:rPr>
              <a:t>304) </a:t>
            </a:r>
            <a:r>
              <a:rPr sz="1800" b="1" dirty="0">
                <a:solidFill>
                  <a:srgbClr val="006FC0"/>
                </a:solidFill>
                <a:latin typeface="Carlito"/>
                <a:cs typeface="Carlito"/>
              </a:rPr>
              <a:t>και έκανε ευκολότερα την</a:t>
            </a:r>
            <a:r>
              <a:rPr sz="1800" b="1" spc="-25" dirty="0">
                <a:solidFill>
                  <a:srgbClr val="006FC0"/>
                </a:solidFill>
                <a:latin typeface="Carlito"/>
                <a:cs typeface="Carlito"/>
              </a:rPr>
              <a:t> </a:t>
            </a:r>
            <a:r>
              <a:rPr sz="1800" b="1" dirty="0">
                <a:solidFill>
                  <a:srgbClr val="006FC0"/>
                </a:solidFill>
                <a:latin typeface="Carlito"/>
                <a:cs typeface="Carlito"/>
              </a:rPr>
              <a:t>πράξη</a:t>
            </a:r>
            <a:endParaRPr sz="1800">
              <a:latin typeface="Carlito"/>
              <a:cs typeface="Carlito"/>
            </a:endParaRPr>
          </a:p>
        </p:txBody>
      </p:sp>
      <p:sp>
        <p:nvSpPr>
          <p:cNvPr id="180" name="object 180"/>
          <p:cNvSpPr txBox="1"/>
          <p:nvPr/>
        </p:nvSpPr>
        <p:spPr>
          <a:xfrm>
            <a:off x="9562338" y="4726685"/>
            <a:ext cx="2512060" cy="1816735"/>
          </a:xfrm>
          <a:prstGeom prst="rect">
            <a:avLst/>
          </a:prstGeom>
          <a:ln w="35051">
            <a:solidFill>
              <a:srgbClr val="4471C4"/>
            </a:solidFill>
          </a:ln>
        </p:spPr>
        <p:txBody>
          <a:bodyPr vert="horz" wrap="square" lIns="0" tIns="33655" rIns="0" bIns="0" rtlCol="0">
            <a:spAutoFit/>
          </a:bodyPr>
          <a:lstStyle/>
          <a:p>
            <a:pPr marL="90170">
              <a:lnSpc>
                <a:spcPct val="100000"/>
              </a:lnSpc>
              <a:spcBef>
                <a:spcPts val="265"/>
              </a:spcBef>
            </a:pPr>
            <a:r>
              <a:rPr sz="1600" u="heavy" spc="-395" dirty="0">
                <a:solidFill>
                  <a:srgbClr val="6FAC46"/>
                </a:solidFill>
                <a:uFill>
                  <a:solidFill>
                    <a:srgbClr val="6FAC46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b="1" i="1" u="heavy" spc="-5" dirty="0">
                <a:solidFill>
                  <a:srgbClr val="6FAC46"/>
                </a:solidFill>
                <a:uFill>
                  <a:solidFill>
                    <a:srgbClr val="6FAC46"/>
                  </a:solidFill>
                </a:uFill>
                <a:latin typeface="Carlito"/>
                <a:cs typeface="Carlito"/>
              </a:rPr>
              <a:t>Κάνε </a:t>
            </a:r>
            <a:r>
              <a:rPr sz="1600" b="1" i="1" u="heavy" spc="-10" dirty="0">
                <a:solidFill>
                  <a:srgbClr val="6FAC46"/>
                </a:solidFill>
                <a:uFill>
                  <a:solidFill>
                    <a:srgbClr val="6FAC46"/>
                  </a:solidFill>
                </a:uFill>
                <a:latin typeface="Carlito"/>
                <a:cs typeface="Carlito"/>
              </a:rPr>
              <a:t>τώρα</a:t>
            </a:r>
            <a:endParaRPr sz="1600">
              <a:latin typeface="Carlito"/>
              <a:cs typeface="Carlito"/>
            </a:endParaRPr>
          </a:p>
          <a:p>
            <a:pPr marL="377825" indent="-287020">
              <a:lnSpc>
                <a:spcPct val="100000"/>
              </a:lnSpc>
              <a:buFont typeface="Wingdings"/>
              <a:buChar char=""/>
              <a:tabLst>
                <a:tab pos="377825" algn="l"/>
                <a:tab pos="378460" algn="l"/>
              </a:tabLst>
            </a:pPr>
            <a:r>
              <a:rPr sz="1600" spc="-5" dirty="0">
                <a:solidFill>
                  <a:srgbClr val="6FAC46"/>
                </a:solidFill>
                <a:latin typeface="Carlito"/>
                <a:cs typeface="Carlito"/>
              </a:rPr>
              <a:t>σελ.</a:t>
            </a:r>
            <a:r>
              <a:rPr sz="1600" spc="-30" dirty="0">
                <a:solidFill>
                  <a:srgbClr val="6FAC46"/>
                </a:solidFill>
                <a:latin typeface="Carlito"/>
                <a:cs typeface="Carlito"/>
              </a:rPr>
              <a:t> </a:t>
            </a:r>
            <a:r>
              <a:rPr sz="1600" spc="-10" dirty="0">
                <a:solidFill>
                  <a:srgbClr val="6FAC46"/>
                </a:solidFill>
                <a:latin typeface="Carlito"/>
                <a:cs typeface="Carlito"/>
              </a:rPr>
              <a:t>65,66</a:t>
            </a:r>
            <a:endParaRPr sz="1600">
              <a:latin typeface="Carlito"/>
              <a:cs typeface="Carlito"/>
            </a:endParaRPr>
          </a:p>
          <a:p>
            <a:pPr marL="377825">
              <a:lnSpc>
                <a:spcPct val="100000"/>
              </a:lnSpc>
            </a:pPr>
            <a:r>
              <a:rPr sz="1600" spc="-10" dirty="0">
                <a:solidFill>
                  <a:srgbClr val="6FAC46"/>
                </a:solidFill>
                <a:latin typeface="Carlito"/>
                <a:cs typeface="Carlito"/>
              </a:rPr>
              <a:t>(στρογγυλοποίηση)</a:t>
            </a:r>
            <a:endParaRPr sz="1600">
              <a:latin typeface="Carlito"/>
              <a:cs typeface="Carlito"/>
            </a:endParaRPr>
          </a:p>
          <a:p>
            <a:pPr marL="377825" indent="-287020">
              <a:lnSpc>
                <a:spcPct val="100000"/>
              </a:lnSpc>
              <a:buFont typeface="Wingdings"/>
              <a:buChar char=""/>
              <a:tabLst>
                <a:tab pos="377825" algn="l"/>
                <a:tab pos="378460" algn="l"/>
              </a:tabLst>
            </a:pPr>
            <a:r>
              <a:rPr sz="1600" spc="-5" dirty="0">
                <a:solidFill>
                  <a:srgbClr val="6FAC46"/>
                </a:solidFill>
                <a:latin typeface="Carlito"/>
                <a:cs typeface="Carlito"/>
              </a:rPr>
              <a:t>σελ.76</a:t>
            </a:r>
            <a:r>
              <a:rPr sz="1600" spc="-65" dirty="0">
                <a:solidFill>
                  <a:srgbClr val="6FAC46"/>
                </a:solidFill>
                <a:latin typeface="Carlito"/>
                <a:cs typeface="Carlito"/>
              </a:rPr>
              <a:t> </a:t>
            </a:r>
            <a:r>
              <a:rPr sz="1600" spc="-10" dirty="0">
                <a:solidFill>
                  <a:srgbClr val="6FAC46"/>
                </a:solidFill>
                <a:latin typeface="Carlito"/>
                <a:cs typeface="Carlito"/>
              </a:rPr>
              <a:t>(νοεροί</a:t>
            </a:r>
            <a:endParaRPr sz="1600">
              <a:latin typeface="Carlito"/>
              <a:cs typeface="Carlito"/>
            </a:endParaRPr>
          </a:p>
          <a:p>
            <a:pPr marL="377825">
              <a:lnSpc>
                <a:spcPct val="100000"/>
              </a:lnSpc>
            </a:pPr>
            <a:r>
              <a:rPr sz="1600" spc="-10" dirty="0">
                <a:solidFill>
                  <a:srgbClr val="6FAC46"/>
                </a:solidFill>
                <a:latin typeface="Carlito"/>
                <a:cs typeface="Carlito"/>
              </a:rPr>
              <a:t>υπολογισμοί </a:t>
            </a:r>
            <a:r>
              <a:rPr sz="1600" spc="-5" dirty="0">
                <a:solidFill>
                  <a:srgbClr val="6FAC46"/>
                </a:solidFill>
                <a:latin typeface="Carlito"/>
                <a:cs typeface="Carlito"/>
              </a:rPr>
              <a:t>ΜΕ</a:t>
            </a:r>
            <a:r>
              <a:rPr sz="1600" spc="5" dirty="0">
                <a:solidFill>
                  <a:srgbClr val="6FAC46"/>
                </a:solidFill>
                <a:latin typeface="Carlito"/>
                <a:cs typeface="Carlito"/>
              </a:rPr>
              <a:t> </a:t>
            </a:r>
            <a:r>
              <a:rPr sz="1600" spc="-25" dirty="0">
                <a:solidFill>
                  <a:srgbClr val="6FAC46"/>
                </a:solidFill>
                <a:latin typeface="Carlito"/>
                <a:cs typeface="Carlito"/>
              </a:rPr>
              <a:t>ΤΟ</a:t>
            </a:r>
            <a:endParaRPr sz="1600">
              <a:latin typeface="Carlito"/>
              <a:cs typeface="Carlito"/>
            </a:endParaRPr>
          </a:p>
          <a:p>
            <a:pPr marL="377825" marR="193040">
              <a:lnSpc>
                <a:spcPct val="100000"/>
              </a:lnSpc>
            </a:pPr>
            <a:r>
              <a:rPr sz="1600" spc="-30" dirty="0">
                <a:solidFill>
                  <a:srgbClr val="6FAC46"/>
                </a:solidFill>
                <a:latin typeface="Carlito"/>
                <a:cs typeface="Carlito"/>
              </a:rPr>
              <a:t>ΜΥΑΛΟ) </a:t>
            </a:r>
            <a:r>
              <a:rPr sz="1600" spc="-10" dirty="0">
                <a:solidFill>
                  <a:srgbClr val="6FAC46"/>
                </a:solidFill>
                <a:latin typeface="Carlito"/>
                <a:cs typeface="Carlito"/>
              </a:rPr>
              <a:t>εφαρμόζοντας  αυτά </a:t>
            </a:r>
            <a:r>
              <a:rPr sz="1600" spc="-5" dirty="0">
                <a:solidFill>
                  <a:srgbClr val="6FAC46"/>
                </a:solidFill>
                <a:latin typeface="Carlito"/>
                <a:cs typeface="Carlito"/>
              </a:rPr>
              <a:t>που</a:t>
            </a:r>
            <a:r>
              <a:rPr sz="1600" spc="15" dirty="0">
                <a:solidFill>
                  <a:srgbClr val="6FAC46"/>
                </a:solidFill>
                <a:latin typeface="Carlito"/>
                <a:cs typeface="Carlito"/>
              </a:rPr>
              <a:t> </a:t>
            </a:r>
            <a:r>
              <a:rPr sz="1600" spc="-5" dirty="0">
                <a:solidFill>
                  <a:srgbClr val="6FAC46"/>
                </a:solidFill>
                <a:latin typeface="Carlito"/>
                <a:cs typeface="Carlito"/>
              </a:rPr>
              <a:t>είπαμε</a:t>
            </a:r>
            <a:endParaRPr sz="16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Words>314</Words>
  <Application>Microsoft Office PowerPoint</Application>
  <PresentationFormat>Ευρεία οθόνη</PresentationFormat>
  <Paragraphs>25</Paragraphs>
  <Slides>2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6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</vt:i4>
      </vt:variant>
    </vt:vector>
  </HeadingPairs>
  <TitlesOfParts>
    <vt:vector size="9" baseType="lpstr">
      <vt:lpstr>Arial</vt:lpstr>
      <vt:lpstr>Calibri</vt:lpstr>
      <vt:lpstr>Carlito</vt:lpstr>
      <vt:lpstr>Times New Roman</vt:lpstr>
      <vt:lpstr>Trebuchet MS</vt:lpstr>
      <vt:lpstr>Wingdings</vt:lpstr>
      <vt:lpstr>Office Theme</vt:lpstr>
      <vt:lpstr>Παρασκευή 15-5-20</vt:lpstr>
      <vt:lpstr>Νοεροί υπολογισμοί  (με το μυαλό!!!)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socratis nicolaides</dc:creator>
  <cp:lastModifiedBy>ECDL2019</cp:lastModifiedBy>
  <cp:revision>1</cp:revision>
  <dcterms:created xsi:type="dcterms:W3CDTF">2020-05-15T14:23:51Z</dcterms:created>
  <dcterms:modified xsi:type="dcterms:W3CDTF">2020-05-15T14:25:47Z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2020-05-14T00:00:00Z</vt:filetime>
  </property>
  <property fmtid="{D5CDD505-2E9C-101B-9397-08002B2CF9AE}" pid="3" name="Creator">
    <vt:lpwstr>Microsoft® PowerPoint® for Office 365</vt:lpwstr>
  </property>
  <property fmtid="{D5CDD505-2E9C-101B-9397-08002B2CF9AE}" pid="4" name="LastSaved">
    <vt:filetime>2020-05-15T00:00:00Z</vt:filetime>
  </property>
</Properties>
</file>