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4" r:id="rId2"/>
    <p:sldId id="256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62" d="100"/>
          <a:sy n="62" d="100"/>
        </p:scale>
        <p:origin x="-1258" y="-6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340429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543758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198094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9635149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6115097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7777916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608412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960392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83434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974910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337274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6746814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3028331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58128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405070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667232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F8A56-7A36-475D-A245-51346967DC89}" type="datetimeFigureOut">
              <a:rPr lang="el-GR" smtClean="0"/>
              <a:t>18/1/2021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14F264F-B961-4661-AC0D-F80953B5F6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895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8900" y="2514600"/>
            <a:ext cx="89574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ΑΣΚΗΣΕΙΣ ΑΡΘΡΩΣΗΣ</a:t>
            </a:r>
            <a:endParaRPr lang="el-G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19987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14095802_959880204138278_7713212885911614822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089785"/>
            <a:ext cx="42291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6" descr="14183878_959879757471656_3748817737079472668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226945"/>
            <a:ext cx="5157855" cy="515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8220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1629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85768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7742" y="4950253"/>
            <a:ext cx="831357" cy="230193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pic>
        <p:nvPicPr>
          <p:cNvPr id="1030" name="Picture 6" descr="14053974_959880260804939_633912249531719520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010" y="4146549"/>
            <a:ext cx="2574925" cy="257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4055033_959879910804974_1700466329690035689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3699"/>
            <a:ext cx="2578862" cy="257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14068300_959880194138279_1323024110267987020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324" y="3936999"/>
            <a:ext cx="2784475" cy="27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14079582_959880127471619_3249074816694469081_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935" y="4203699"/>
            <a:ext cx="2517775" cy="251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14079643_959880040804961_8872124354264955600_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7974"/>
            <a:ext cx="2359025" cy="235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14089045_959880230804942_1669850294830480777_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164" y="2017646"/>
            <a:ext cx="1914589" cy="191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14089314_959879727471659_7762301763034886408_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594" y="1924049"/>
            <a:ext cx="219392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14095802_959880204138278_7713212885911614822_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322" y="2017646"/>
            <a:ext cx="1892300" cy="18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14100323_959880010804964_1643967145948664807_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060574" cy="206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4102565_959880094138289_4752338581650420858_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73" y="209550"/>
            <a:ext cx="1714499" cy="17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14117799_959880034138295_7683100537149920148_n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371" y="0"/>
            <a:ext cx="2158935" cy="215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14141804_959880060804959_1010143602145944459_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012" y="209550"/>
            <a:ext cx="1447799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14142057_959879984138300_8134012991274596704_n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4" y="2093911"/>
            <a:ext cx="2158935" cy="215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14142078_959880077471624_6668636708090742627_n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918" y="15810"/>
            <a:ext cx="1924049" cy="192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14183714_959879950804970_8899115877161560230_n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423" y="279399"/>
            <a:ext cx="15748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14183878_959879757471656_3748817737079472668_n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4635880"/>
            <a:ext cx="1714499" cy="17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14184465_959880147471617_1439407702498228702_n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46396" y="2375089"/>
            <a:ext cx="1291844" cy="129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2837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16" descr="14089045_959880230804942_1669850294830480777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03200"/>
            <a:ext cx="5764212" cy="576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0" descr="14095802_959880204138278_771321288591161482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469900"/>
            <a:ext cx="5603125" cy="560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0726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" descr="14141804_959880060804959_101014360214594445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1" y="114300"/>
            <a:ext cx="3835400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2" descr="14142078_959880077471624_6668636708090742627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708466"/>
            <a:ext cx="4482467" cy="448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4" descr="14183714_959879950804970_8899115877161560230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67" y="279399"/>
            <a:ext cx="3907356" cy="390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2900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14079582_959880127471619_3249074816694469081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37" y="165101"/>
            <a:ext cx="5972174" cy="597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8" descr="14184465_959880147471617_143940770249822870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2500" y="482789"/>
            <a:ext cx="5756540" cy="575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7084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8" descr="14089314_959879727471659_776230176303488640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1" y="1479551"/>
            <a:ext cx="4209696" cy="420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14055033_959879910804974_1700466329690035689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1479551"/>
            <a:ext cx="4146549" cy="414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3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14068300_959880194138279_13230241102679870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3" y="874713"/>
            <a:ext cx="4865629" cy="491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4" descr="14079643_959880040804961_887212435426495560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874712"/>
            <a:ext cx="4747142" cy="491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084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14053974_959880260804939_633912249531719520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29" y="806449"/>
            <a:ext cx="4818131" cy="481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6" descr="14117799_959880034138295_7683100537149920148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869" y="996949"/>
            <a:ext cx="4627631" cy="462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3888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14102565_959880094138289_4752338581650420858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034983"/>
            <a:ext cx="4576764" cy="457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0" descr="14142057_959879984138300_8134012991274596704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4" y="1034983"/>
            <a:ext cx="4576764" cy="457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1361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2</Words>
  <Application>Microsoft Office PowerPoint</Application>
  <PresentationFormat>Custom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user</cp:lastModifiedBy>
  <cp:revision>9</cp:revision>
  <dcterms:created xsi:type="dcterms:W3CDTF">2017-05-05T07:35:49Z</dcterms:created>
  <dcterms:modified xsi:type="dcterms:W3CDTF">2021-01-18T12:46:44Z</dcterms:modified>
</cp:coreProperties>
</file>