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4" r:id="rId2"/>
    <p:sldId id="256" r:id="rId3"/>
    <p:sldId id="257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62" d="100"/>
          <a:sy n="62" d="100"/>
        </p:scale>
        <p:origin x="-1258" y="-6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8A56-7A36-475D-A245-51346967DC89}" type="datetimeFigureOut">
              <a:rPr lang="el-GR" smtClean="0"/>
              <a:t>18/1/2021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264F-B961-4661-AC0D-F80953B5F6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1340429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8A56-7A36-475D-A245-51346967DC89}" type="datetimeFigureOut">
              <a:rPr lang="el-GR" smtClean="0"/>
              <a:t>18/1/2021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264F-B961-4661-AC0D-F80953B5F6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0543758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8A56-7A36-475D-A245-51346967DC89}" type="datetimeFigureOut">
              <a:rPr lang="el-GR" smtClean="0"/>
              <a:t>18/1/2021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264F-B961-4661-AC0D-F80953B5F6E9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8198094"/>
      </p:ext>
    </p:extLst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8A56-7A36-475D-A245-51346967DC89}" type="datetimeFigureOut">
              <a:rPr lang="el-GR" smtClean="0"/>
              <a:t>18/1/2021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264F-B961-4661-AC0D-F80953B5F6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9635149"/>
      </p:ext>
    </p:extLst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8A56-7A36-475D-A245-51346967DC89}" type="datetimeFigureOut">
              <a:rPr lang="el-GR" smtClean="0"/>
              <a:t>18/1/2021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264F-B961-4661-AC0D-F80953B5F6E9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6115097"/>
      </p:ext>
    </p:extLst>
  </p:cSld>
  <p:clrMapOvr>
    <a:masterClrMapping/>
  </p:clrMapOvr>
  <p:transition spd="slow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8A56-7A36-475D-A245-51346967DC89}" type="datetimeFigureOut">
              <a:rPr lang="el-GR" smtClean="0"/>
              <a:t>18/1/2021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264F-B961-4661-AC0D-F80953B5F6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7777916"/>
      </p:ext>
    </p:extLst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8A56-7A36-475D-A245-51346967DC89}" type="datetimeFigureOut">
              <a:rPr lang="el-GR" smtClean="0"/>
              <a:t>18/1/2021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264F-B961-4661-AC0D-F80953B5F6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608412"/>
      </p:ext>
    </p:extLst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8A56-7A36-475D-A245-51346967DC89}" type="datetimeFigureOut">
              <a:rPr lang="el-GR" smtClean="0"/>
              <a:t>18/1/2021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264F-B961-4661-AC0D-F80953B5F6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9603927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8A56-7A36-475D-A245-51346967DC89}" type="datetimeFigureOut">
              <a:rPr lang="el-GR" smtClean="0"/>
              <a:t>18/1/2021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264F-B961-4661-AC0D-F80953B5F6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5834343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8A56-7A36-475D-A245-51346967DC89}" type="datetimeFigureOut">
              <a:rPr lang="el-GR" smtClean="0"/>
              <a:t>18/1/2021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264F-B961-4661-AC0D-F80953B5F6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9749101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8A56-7A36-475D-A245-51346967DC89}" type="datetimeFigureOut">
              <a:rPr lang="el-GR" smtClean="0"/>
              <a:t>18/1/2021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264F-B961-4661-AC0D-F80953B5F6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3372749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8A56-7A36-475D-A245-51346967DC89}" type="datetimeFigureOut">
              <a:rPr lang="el-GR" smtClean="0"/>
              <a:t>18/1/2021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264F-B961-4661-AC0D-F80953B5F6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6746814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8A56-7A36-475D-A245-51346967DC89}" type="datetimeFigureOut">
              <a:rPr lang="el-GR" smtClean="0"/>
              <a:t>18/1/2021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264F-B961-4661-AC0D-F80953B5F6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3028331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8A56-7A36-475D-A245-51346967DC89}" type="datetimeFigureOut">
              <a:rPr lang="el-GR" smtClean="0"/>
              <a:t>18/1/2021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264F-B961-4661-AC0D-F80953B5F6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581281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8A56-7A36-475D-A245-51346967DC89}" type="datetimeFigureOut">
              <a:rPr lang="el-GR" smtClean="0"/>
              <a:t>18/1/2021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264F-B961-4661-AC0D-F80953B5F6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405070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8A56-7A36-475D-A245-51346967DC89}" type="datetimeFigureOut">
              <a:rPr lang="el-GR" smtClean="0"/>
              <a:t>18/1/2021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264F-B961-4661-AC0D-F80953B5F6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6672327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F8A56-7A36-475D-A245-51346967DC89}" type="datetimeFigureOut">
              <a:rPr lang="el-GR" smtClean="0"/>
              <a:t>18/1/2021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C14F264F-B961-4661-AC0D-F80953B5F6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8958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ransition spd="slow">
    <p:randomBar dir="vert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58900" y="2514600"/>
            <a:ext cx="895743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ΑΣΚΗΣΕΙΣ ΑΡΘΡΩΣΗΣ</a:t>
            </a:r>
            <a:endParaRPr lang="el-GR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199870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0" descr="14095802_959880204138278_7713212885911614822_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" y="1089785"/>
            <a:ext cx="4229100" cy="422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6" descr="14183878_959879757471656_3748817737079472668_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300" y="226945"/>
            <a:ext cx="5157855" cy="5157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58220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716298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857688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27742" y="4950253"/>
            <a:ext cx="831357" cy="230193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pic>
        <p:nvPicPr>
          <p:cNvPr id="1030" name="Picture 6" descr="14053974_959880260804939_6339122495317195202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010" y="4146549"/>
            <a:ext cx="2574925" cy="257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14055033_959879910804974_1700466329690035689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03699"/>
            <a:ext cx="2578862" cy="2578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14068300_959880194138279_1323024110267987020_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8324" y="3936999"/>
            <a:ext cx="2784475" cy="278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14079582_959880127471619_3249074816694469081_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935" y="4203699"/>
            <a:ext cx="2517775" cy="251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14079643_959880040804961_8872124354264955600_n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7974"/>
            <a:ext cx="2359025" cy="235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14089045_959880230804942_1669850294830480777_n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164" y="2017646"/>
            <a:ext cx="1914589" cy="1914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14089314_959879727471659_7762301763034886408_n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594" y="1924049"/>
            <a:ext cx="2193925" cy="219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14095802_959880204138278_7713212885911614822_n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322" y="2017646"/>
            <a:ext cx="1892300" cy="189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14100323_959880010804964_1643967145948664807_n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36525"/>
            <a:ext cx="2060574" cy="2060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14102565_959880094138289_4752338581650420858_n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973" y="209550"/>
            <a:ext cx="1714499" cy="1714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14117799_959880034138295_7683100537149920148_n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371" y="0"/>
            <a:ext cx="2158935" cy="215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14141804_959880060804959_1010143602145944459_n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012" y="209550"/>
            <a:ext cx="1447799" cy="1447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14142057_959879984138300_8134012991274596704_n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2174" y="2093911"/>
            <a:ext cx="2158935" cy="215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14142078_959880077471624_6668636708090742627_n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0918" y="15810"/>
            <a:ext cx="1924049" cy="1924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14183714_959879950804970_8899115877161560230_n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6423" y="279399"/>
            <a:ext cx="1574800" cy="157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14183878_959879757471656_3748817737079472668_n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825" y="4635880"/>
            <a:ext cx="1714499" cy="1714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14184465_959880147471617_1439407702498228702_n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446396" y="2375089"/>
            <a:ext cx="1291844" cy="1291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428373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Picture 16" descr="14089045_959880230804942_1669850294830480777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203200"/>
            <a:ext cx="5764212" cy="5764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0" descr="14095802_959880204138278_7713212885911614822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300" y="469900"/>
            <a:ext cx="5603125" cy="560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80726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8" descr="14141804_959880060804959_1010143602145944459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1" y="114300"/>
            <a:ext cx="3835400" cy="383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2" descr="14142078_959880077471624_6668636708090742627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708466"/>
            <a:ext cx="4482467" cy="4482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4" descr="14183714_959879950804970_8899115877161560230_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3867" y="279399"/>
            <a:ext cx="3907356" cy="3907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12900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14079582_959880127471619_3249074816694469081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37" y="165101"/>
            <a:ext cx="5972174" cy="5972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8" descr="14184465_959880147471617_1439407702498228702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32500" y="482789"/>
            <a:ext cx="5756540" cy="5756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67084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8" descr="14089314_959879727471659_7762301763034886408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1" y="1479551"/>
            <a:ext cx="4209696" cy="4209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14055033_959879910804974_1700466329690035689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1479551"/>
            <a:ext cx="4146549" cy="4146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623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14068300_959880194138279_1323024110267987020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323" y="874713"/>
            <a:ext cx="4865629" cy="491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14" descr="14079643_959880040804961_8872124354264955600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874712"/>
            <a:ext cx="4747142" cy="491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3084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14053974_959880260804939_6339122495317195202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29" y="806449"/>
            <a:ext cx="4818131" cy="4818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6" descr="14117799_959880034138295_7683100537149920148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869" y="996949"/>
            <a:ext cx="4627631" cy="4627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138888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 descr="14102565_959880094138289_4752338581650420858_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1034983"/>
            <a:ext cx="4576764" cy="4576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0" descr="14142057_959879984138300_8134012991274596704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164" y="1034983"/>
            <a:ext cx="4576764" cy="4576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613617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129</TotalTime>
  <Words>2</Words>
  <Application>Microsoft Office PowerPoint</Application>
  <PresentationFormat>Custom</PresentationFormat>
  <Paragraphs>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Ministry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user</cp:lastModifiedBy>
  <cp:revision>9</cp:revision>
  <dcterms:created xsi:type="dcterms:W3CDTF">2017-05-05T07:35:49Z</dcterms:created>
  <dcterms:modified xsi:type="dcterms:W3CDTF">2021-01-18T12:46:44Z</dcterms:modified>
</cp:coreProperties>
</file>