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C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A04BB-8386-4C12-AA4F-68A27EF6C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9BCCCB-A3D3-48F6-9269-D72FAEA521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A43F8-698D-4EA9-BA42-E27AF54CF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F581-1783-40FE-B765-A7C3FA0976A8}" type="datetimeFigureOut">
              <a:rPr lang="en-CY" smtClean="0"/>
              <a:t>18/12/2020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23AEE6-8FF0-45BA-A7FB-AE156B435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6A2B80-2EC6-4B45-B5FE-85F5FE493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E8EA-9872-4201-8F6A-FA5C4BDA34BB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1042093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95896-BD24-442C-A77F-928376AD5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85E839-45A4-4EFB-827B-10DB3DCCB6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BEE95-A3F3-4670-AE28-30CC5A703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F581-1783-40FE-B765-A7C3FA0976A8}" type="datetimeFigureOut">
              <a:rPr lang="en-CY" smtClean="0"/>
              <a:t>18/12/2020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612AC-CB1E-4D96-A53B-18EA557F0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F1013-BA23-48DE-B4CC-B969B6530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E8EA-9872-4201-8F6A-FA5C4BDA34BB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2934574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395C27-0E77-478D-B83D-603BC82043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F30EE9-B87D-42A6-94AB-670DD1BB9F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CFA5D5-1898-493E-8B51-2E1FF4D97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F581-1783-40FE-B765-A7C3FA0976A8}" type="datetimeFigureOut">
              <a:rPr lang="en-CY" smtClean="0"/>
              <a:t>18/12/2020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120D1-E476-408C-A765-04FE86091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486DA-4414-4B36-A1D2-8822CC178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E8EA-9872-4201-8F6A-FA5C4BDA34BB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296515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2C5B8-4A34-411A-B6F5-8663952E2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44DEB-D571-478C-803C-2BF1818DB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00F00-0D56-4336-AC92-892DEF07F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F581-1783-40FE-B765-A7C3FA0976A8}" type="datetimeFigureOut">
              <a:rPr lang="en-CY" smtClean="0"/>
              <a:t>18/12/2020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99656F-6064-472B-B6DB-82D83F4AC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DF459-F531-4AD5-BE63-BA5A43305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E8EA-9872-4201-8F6A-FA5C4BDA34BB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3482733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F77A3-DA38-44DB-9405-EC7034927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C484A1-F9BF-4996-87EE-A41E64488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96DE7F-A97F-4105-AA6E-7EC3A2DC7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F581-1783-40FE-B765-A7C3FA0976A8}" type="datetimeFigureOut">
              <a:rPr lang="en-CY" smtClean="0"/>
              <a:t>18/12/2020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8816B-446D-4259-B196-62F877457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AAF7AA-D4E2-4A48-80AA-1A1238AA6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E8EA-9872-4201-8F6A-FA5C4BDA34BB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2145118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2D68B-B434-4C18-B35F-022492098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66672-6C9C-4FEF-865F-652F04F90C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8B9A93-557C-4D8D-8C02-CCF9C1F1E7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FF0489-6D58-4BE6-91A9-4EFA5FBC3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F581-1783-40FE-B765-A7C3FA0976A8}" type="datetimeFigureOut">
              <a:rPr lang="en-CY" smtClean="0"/>
              <a:t>18/12/2020</a:t>
            </a:fld>
            <a:endParaRPr lang="en-C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FF193C-E075-42AF-82F7-D378E59AB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7ACF05-933F-4C6A-8EA4-259195BE7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E8EA-9872-4201-8F6A-FA5C4BDA34BB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3075118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FB2CF-8F11-4499-BE5A-A0A4F71E3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60917F-7179-4848-9AAE-7CFF229BBE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034F99-37A0-4F60-A70E-1C240F0DC9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A01A91-BA2E-4F6C-9EEA-39A5208A3E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2EEC2A-AE26-4551-978B-E446E9EC08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1344F0-F0DD-4B61-A5F4-FB22E9BFC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F581-1783-40FE-B765-A7C3FA0976A8}" type="datetimeFigureOut">
              <a:rPr lang="en-CY" smtClean="0"/>
              <a:t>18/12/2020</a:t>
            </a:fld>
            <a:endParaRPr lang="en-C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5BF156-0CD6-4186-A2FF-F15F742E5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996DDA-CA0A-4433-B67A-034BA5E38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E8EA-9872-4201-8F6A-FA5C4BDA34BB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884471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328AB-FC5E-40CB-93F7-E59278D2C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9ABBBA-A9B2-479B-A50E-36B53FD4A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F581-1783-40FE-B765-A7C3FA0976A8}" type="datetimeFigureOut">
              <a:rPr lang="en-CY" smtClean="0"/>
              <a:t>18/12/2020</a:t>
            </a:fld>
            <a:endParaRPr lang="en-C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EADA82-B66B-4307-8319-C99088CBD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D22A09-E8FC-48AA-843F-3181FD15A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E8EA-9872-4201-8F6A-FA5C4BDA34BB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535809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06B708-EAAB-4E87-9978-CF3E6D63D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F581-1783-40FE-B765-A7C3FA0976A8}" type="datetimeFigureOut">
              <a:rPr lang="en-CY" smtClean="0"/>
              <a:t>18/12/2020</a:t>
            </a:fld>
            <a:endParaRPr lang="en-C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0D3883-B7F9-40C4-8141-D707ACC1E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99EB90-5726-42DF-98B6-35DE50779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E8EA-9872-4201-8F6A-FA5C4BDA34BB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2527121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4A2B6-1316-4691-9BB5-E9FA6630D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FCB10-6F1D-41AF-8502-2388376EE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531847-6D29-453D-999B-9FC42ED7F3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725D9E-BD81-4F72-8139-AE8AFC082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F581-1783-40FE-B765-A7C3FA0976A8}" type="datetimeFigureOut">
              <a:rPr lang="en-CY" smtClean="0"/>
              <a:t>18/12/2020</a:t>
            </a:fld>
            <a:endParaRPr lang="en-C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363F74-33D2-46C4-9F16-D884E43CC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D651F7-74F1-41D5-853C-C2E5DC486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E8EA-9872-4201-8F6A-FA5C4BDA34BB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183282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8A877-2071-4B67-95D1-48B0EE066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45BED5-AA56-4FAB-A927-8B48B64C1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0A969B-C982-4DCA-AC4A-770A606AFC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A297EA-F8E8-48EC-A577-7817434B7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F581-1783-40FE-B765-A7C3FA0976A8}" type="datetimeFigureOut">
              <a:rPr lang="en-CY" smtClean="0"/>
              <a:t>18/12/2020</a:t>
            </a:fld>
            <a:endParaRPr lang="en-C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D686B3-0AE9-4749-AC7E-CCD9D4508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951FC3-42AE-48A6-923D-8CE15DA2C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E8EA-9872-4201-8F6A-FA5C4BDA34BB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1823294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059E7E-79E1-4125-B054-77D4B1DF3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7C7A4-9B84-45D6-BF07-D8C27E6EB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E030B-501B-4FD5-8738-DA225E0C7F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DF581-1783-40FE-B765-A7C3FA0976A8}" type="datetimeFigureOut">
              <a:rPr lang="en-CY" smtClean="0"/>
              <a:t>18/12/2020</a:t>
            </a:fld>
            <a:endParaRPr lang="en-C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A0E5DA-C6A8-483E-AD7D-210141FAB9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FEACD-F4E0-41B6-9E32-C90C270CD1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1E8EA-9872-4201-8F6A-FA5C4BDA34BB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3907330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0B6B9-4A09-4D91-8B6E-AF46A3EB03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Y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0B6167-12CD-462E-BFF5-7BE6AA48BA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Y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C940CF-435B-4254-9DF4-F3BBE9FE81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150" y="390525"/>
            <a:ext cx="9791700" cy="607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871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Χρυσάνθη Γερμανού</dc:creator>
  <cp:lastModifiedBy>Χρυσάνθη Γερμανού</cp:lastModifiedBy>
  <cp:revision>2</cp:revision>
  <dcterms:created xsi:type="dcterms:W3CDTF">2020-12-18T10:20:02Z</dcterms:created>
  <dcterms:modified xsi:type="dcterms:W3CDTF">2020-12-18T10:34:02Z</dcterms:modified>
</cp:coreProperties>
</file>