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C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3" d="100"/>
          <a:sy n="63" d="100"/>
        </p:scale>
        <p:origin x="84" y="1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75A04BB-8386-4C12-AA4F-68A27EF6CA1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E9BCCCB-A3D3-48F6-9269-D72FAEA5214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ABA43F8-698D-4EA9-BA42-E27AF54CFB1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23AEE6-8FF0-45BA-A7FB-AE156B435F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D6A2B80-2EC6-4B45-B5FE-85F5FE493D1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0420936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95896-BD24-442C-A77F-928376AD57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685E839-45A4-4EFB-827B-10DB3DCCB61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62BEE95-A3F3-4670-AE28-30CC5A7036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3B612AC-CB1E-4D96-A53B-18EA557F0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39F1013-BA23-48DE-B4CC-B969B65306A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9345743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82395C27-0E77-478D-B83D-603BC820437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2F30EE9-B87D-42A6-94AB-670DD1BB9F9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3CFA5D5-1898-493E-8B51-2E1FF4D97F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24120D1-E476-408C-A765-04FE86091A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9A486DA-4414-4B36-A1D2-8822CC1789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965155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E2C5B8-4A34-411A-B6F5-8663952E274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3844DEB-D571-478C-803C-2BF1818DBC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F800F00-0D56-4336-AC92-892DEF07F9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B99656F-6064-472B-B6DB-82D83F4ACE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63DF459-F531-4AD5-BE63-BA5A4330557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48273336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BCF77A3-DA38-44DB-9405-EC7034927D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C484A1-F9BF-4996-87EE-A41E64488BD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696DE7F-A97F-4105-AA6E-7EC3A2DC7B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08816B-446D-4259-B196-62F8774577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AAF7AA-D4E2-4A48-80AA-1A1238AA696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1451180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A2D68B-B434-4C18-B35F-0224920983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D66672-6C9C-4FEF-865F-652F04F90C9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78B9A93-557C-4D8D-8C02-CCF9C1F1E7C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4FF0489-6D58-4BE6-91A9-4EFA5FBC38A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FFF193C-E075-42AF-82F7-D378E59AB4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57ACF05-933F-4C6A-8EA4-259195BE74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0751183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FB2CF-8F11-4499-BE5A-A0A4F71E38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E60917F-7179-4848-9AAE-7CFF229BBE6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6034F99-37A0-4F60-A70E-1C240F0DC95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F0A01A91-BA2E-4F6C-9EEA-39A5208A3EB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02EEC2A-AE26-4551-978B-E446E9EC087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1344F0-F0DD-4B61-A5F4-FB22E9BFC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595BF156-0CD6-4186-A2FF-F15F742E5E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D996DDA-CA0A-4433-B67A-034BA5E38E3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8844718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A328AB-FC5E-40CB-93F7-E59278D2C9E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9ABBBA-A9B2-479B-A50E-36B53FD4A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EADA82-B66B-4307-8319-C99088CBD1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4D22A09-E8FC-48AA-843F-3181FD15A3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535809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906B708-EAAB-4E87-9978-CF3E6D63DC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80D3883-B7F9-40C4-8141-D707ACC1ED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F99EB90-5726-42DF-98B6-35DE50779D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25271214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B94A2B6-1316-4691-9BB5-E9FA6630DF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7FCB10-6F1D-41AF-8502-2388376EEA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A531847-6D29-453D-999B-9FC42ED7F3C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D725D9E-BD81-4F72-8139-AE8AFC082D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8363F74-33D2-46C4-9F16-D884E43CC6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3D651F7-74F1-41D5-853C-C2E5DC486E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8328209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68A877-2071-4B67-95D1-48B0EE066E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945BED5-AA56-4FAB-A927-8B48B64C15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CY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60A969B-C982-4DCA-AC4A-770A606AFC7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0A297EA-F8E8-48EC-A577-7817434B7A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2D686B3-0AE9-4749-AC7E-CCD9D4508E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Y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B951FC3-42AE-48A6-923D-8CE15DA2C7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18232940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3059E7E-79E1-4125-B054-77D4B1DF3D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CY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3C7C7A4-9B84-45D6-BF07-D8C27E6EB4F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Y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2E030B-501B-4FD5-8738-DA225E0C7FFD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1ADF581-1783-40FE-B765-A7C3FA0976A8}" type="datetimeFigureOut">
              <a:rPr lang="en-CY" smtClean="0"/>
              <a:t>18/12/2020</a:t>
            </a:fld>
            <a:endParaRPr lang="en-CY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DA0E5DA-C6A8-483E-AD7D-210141FAB98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CY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29FEACD-F4E0-41B6-9E32-C90C270CD1B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81E8EA-9872-4201-8F6A-FA5C4BDA34BB}" type="slidenum">
              <a:rPr lang="en-CY" smtClean="0"/>
              <a:t>‹#›</a:t>
            </a:fld>
            <a:endParaRPr lang="en-CY"/>
          </a:p>
        </p:txBody>
      </p:sp>
    </p:spTree>
    <p:extLst>
      <p:ext uri="{BB962C8B-B14F-4D97-AF65-F5344CB8AC3E}">
        <p14:creationId xmlns:p14="http://schemas.microsoft.com/office/powerpoint/2010/main" val="390733077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C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D0B6B9-4A09-4D91-8B6E-AF46A3EB0345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CY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90B6167-12CD-462E-BFF5-7BE6AA48BA4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Y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EC940CF-435B-4254-9DF4-F3BBE9FE81C6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200150" y="390525"/>
            <a:ext cx="9791700" cy="60769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448711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Χρυσάνθη Γερμανού</dc:creator>
  <cp:lastModifiedBy>Χρυσάνθη Γερμανού</cp:lastModifiedBy>
  <cp:revision>2</cp:revision>
  <dcterms:created xsi:type="dcterms:W3CDTF">2020-12-18T10:20:02Z</dcterms:created>
  <dcterms:modified xsi:type="dcterms:W3CDTF">2020-12-18T10:34:02Z</dcterms:modified>
</cp:coreProperties>
</file>