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F3283-5490-4814-8F77-BC2CA84306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3A494D-03ED-4C46-99F8-907F56E6F8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60CABE-BDB3-426E-8BDC-56D8DA6D9829}"/>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5" name="Footer Placeholder 4">
            <a:extLst>
              <a:ext uri="{FF2B5EF4-FFF2-40B4-BE49-F238E27FC236}">
                <a16:creationId xmlns:a16="http://schemas.microsoft.com/office/drawing/2014/main" id="{0263AFC5-255E-46DF-8259-09EE89A3E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5C7AE5-E731-49D3-A030-0AFD5EA2AC2F}"/>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2498072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7FA9D-3F12-42F6-AD99-3818A38B27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083483-395B-400D-8B7F-3AB2BD2C0C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04256-D4F0-4C15-BEA3-6284CF4587CA}"/>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5" name="Footer Placeholder 4">
            <a:extLst>
              <a:ext uri="{FF2B5EF4-FFF2-40B4-BE49-F238E27FC236}">
                <a16:creationId xmlns:a16="http://schemas.microsoft.com/office/drawing/2014/main" id="{FC592415-CD55-4DCD-8B92-55FB16FD9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4ADA7A-A562-4103-B600-DDC60B857A72}"/>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296997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E6FBA2-7826-488B-93DA-759A46669F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F9BA99-BA8F-4FD9-B846-2B39D2EA92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BEAAC4-BC8B-43FB-8078-EE802193428E}"/>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5" name="Footer Placeholder 4">
            <a:extLst>
              <a:ext uri="{FF2B5EF4-FFF2-40B4-BE49-F238E27FC236}">
                <a16:creationId xmlns:a16="http://schemas.microsoft.com/office/drawing/2014/main" id="{7CF3AF02-15A6-4CCF-898D-5F35B9588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E8F590-C192-4937-A8EB-A97031155218}"/>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272227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693BD-AC96-413E-9565-2022893DA4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BF8F41-0BD5-47E6-843E-0A1B9C0FAD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F68AD9-52BF-4B2F-A4BB-72D55F5B75F5}"/>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5" name="Footer Placeholder 4">
            <a:extLst>
              <a:ext uri="{FF2B5EF4-FFF2-40B4-BE49-F238E27FC236}">
                <a16:creationId xmlns:a16="http://schemas.microsoft.com/office/drawing/2014/main" id="{54D9F067-2106-4967-96BE-3EAFBEB428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46F4F-0C67-4479-8058-5A4B2B74C736}"/>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1548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08E64-7B64-439C-AB9D-8AFAF64186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DCAF13-D4EE-404B-8B9C-A395BD7FE1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DC0329-6704-4BD8-9411-44021798F14A}"/>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5" name="Footer Placeholder 4">
            <a:extLst>
              <a:ext uri="{FF2B5EF4-FFF2-40B4-BE49-F238E27FC236}">
                <a16:creationId xmlns:a16="http://schemas.microsoft.com/office/drawing/2014/main" id="{E53BAF00-44AC-4C83-A070-A3BEF3AA0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2E456-D9FD-4DDF-B923-B2A85117F0EC}"/>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219751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C412-FA00-4EF2-B7F1-A5ECA1F542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915D12-8D0C-45F5-BF7D-D09CAB2A45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145B10-9194-422C-9867-7DEBB80874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9B43AD-7716-4582-BC1D-EA04968895DD}"/>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6" name="Footer Placeholder 5">
            <a:extLst>
              <a:ext uri="{FF2B5EF4-FFF2-40B4-BE49-F238E27FC236}">
                <a16:creationId xmlns:a16="http://schemas.microsoft.com/office/drawing/2014/main" id="{1013D877-4358-4195-A7E9-8F0E2CAC4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845636-530C-490C-810B-13F0ACF76D6E}"/>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87585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72D63-07E4-46F0-AF22-E8A52887C8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658D81-4B03-4925-93BB-18DDE03498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524A4C-1B6D-4826-AEA8-3796B8794F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E1CB75-05C5-486E-80FD-76ABBFD90B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9674E3-E157-4C7B-A6DA-6ECA113EA0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279CA6-7492-4679-959A-A430F32E3253}"/>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8" name="Footer Placeholder 7">
            <a:extLst>
              <a:ext uri="{FF2B5EF4-FFF2-40B4-BE49-F238E27FC236}">
                <a16:creationId xmlns:a16="http://schemas.microsoft.com/office/drawing/2014/main" id="{CC6B93F5-8B01-4F04-A215-637F625444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85F5CA-7ABD-4C57-AFCE-97499CD7ECAC}"/>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124003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FF5C4-E75F-4F64-8A10-96B565F39E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F9DCE9-B538-45D5-87FC-094DF388B720}"/>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4" name="Footer Placeholder 3">
            <a:extLst>
              <a:ext uri="{FF2B5EF4-FFF2-40B4-BE49-F238E27FC236}">
                <a16:creationId xmlns:a16="http://schemas.microsoft.com/office/drawing/2014/main" id="{8C34AE44-3037-4DD3-88AE-C73A0FB7CB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B59D30-BBEC-44D7-83FA-8409E25790BC}"/>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3945903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4D203A-CB71-413F-9BC4-679122DAA3AA}"/>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3" name="Footer Placeholder 2">
            <a:extLst>
              <a:ext uri="{FF2B5EF4-FFF2-40B4-BE49-F238E27FC236}">
                <a16:creationId xmlns:a16="http://schemas.microsoft.com/office/drawing/2014/main" id="{B1A60329-E946-43C8-B689-E1D2D645E5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2FF3CA-5460-4117-9A19-907713393C9F}"/>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159739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33F62-76D6-4F28-B600-DD2F1B373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894533-3416-407B-BFBC-3441A97C06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450A26-D818-43C8-BED6-95EDA8EF1D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90A955-E410-4BD6-9FFE-4EDC37CFB1D1}"/>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6" name="Footer Placeholder 5">
            <a:extLst>
              <a:ext uri="{FF2B5EF4-FFF2-40B4-BE49-F238E27FC236}">
                <a16:creationId xmlns:a16="http://schemas.microsoft.com/office/drawing/2014/main" id="{5447A53F-57D7-48FD-810A-9A512C137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3D92C1-F227-4634-8FED-EDFEF2BEC734}"/>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377928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722FC-49FD-4061-A5BB-4136EBB005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093A0D-DF91-498F-9E3D-C76E611B6E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9A450E-CC57-4DF1-AB6A-6F7F317C4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5FE3F2-FAB7-4611-BC06-A4E7E59EEBFA}"/>
              </a:ext>
            </a:extLst>
          </p:cNvPr>
          <p:cNvSpPr>
            <a:spLocks noGrp="1"/>
          </p:cNvSpPr>
          <p:nvPr>
            <p:ph type="dt" sz="half" idx="10"/>
          </p:nvPr>
        </p:nvSpPr>
        <p:spPr/>
        <p:txBody>
          <a:bodyPr/>
          <a:lstStyle/>
          <a:p>
            <a:fld id="{DBBF7686-F149-43C7-8CDF-25B90D56C030}" type="datetimeFigureOut">
              <a:rPr lang="en-US" smtClean="0"/>
              <a:t>4/10/2020</a:t>
            </a:fld>
            <a:endParaRPr lang="en-US"/>
          </a:p>
        </p:txBody>
      </p:sp>
      <p:sp>
        <p:nvSpPr>
          <p:cNvPr id="6" name="Footer Placeholder 5">
            <a:extLst>
              <a:ext uri="{FF2B5EF4-FFF2-40B4-BE49-F238E27FC236}">
                <a16:creationId xmlns:a16="http://schemas.microsoft.com/office/drawing/2014/main" id="{BAD6C0CF-924F-45CB-BAD9-BAD9A570CE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F0959F-F12A-402A-894C-0857D0EE43A2}"/>
              </a:ext>
            </a:extLst>
          </p:cNvPr>
          <p:cNvSpPr>
            <a:spLocks noGrp="1"/>
          </p:cNvSpPr>
          <p:nvPr>
            <p:ph type="sldNum" sz="quarter" idx="12"/>
          </p:nvPr>
        </p:nvSpPr>
        <p:spPr/>
        <p:txBody>
          <a:bodyPr/>
          <a:lstStyle/>
          <a:p>
            <a:fld id="{C4D98681-CBA6-4256-B3A6-22D97C9CAB48}" type="slidenum">
              <a:rPr lang="en-US" smtClean="0"/>
              <a:t>‹#›</a:t>
            </a:fld>
            <a:endParaRPr lang="en-US"/>
          </a:p>
        </p:txBody>
      </p:sp>
    </p:spTree>
    <p:extLst>
      <p:ext uri="{BB962C8B-B14F-4D97-AF65-F5344CB8AC3E}">
        <p14:creationId xmlns:p14="http://schemas.microsoft.com/office/powerpoint/2010/main" val="75473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6F07A5-EF06-41C4-8293-A3E977D821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291A4A-512E-4771-8A27-7682930A70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0E663E-7563-46D2-A1E6-9C51AEBC36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F7686-F149-43C7-8CDF-25B90D56C030}" type="datetimeFigureOut">
              <a:rPr lang="en-US" smtClean="0"/>
              <a:t>4/10/2020</a:t>
            </a:fld>
            <a:endParaRPr lang="en-US"/>
          </a:p>
        </p:txBody>
      </p:sp>
      <p:sp>
        <p:nvSpPr>
          <p:cNvPr id="5" name="Footer Placeholder 4">
            <a:extLst>
              <a:ext uri="{FF2B5EF4-FFF2-40B4-BE49-F238E27FC236}">
                <a16:creationId xmlns:a16="http://schemas.microsoft.com/office/drawing/2014/main" id="{F024E4FE-14E3-4276-B374-DCCF2537E5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BCDEAD-01E7-4D57-ACA3-D9E7716508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98681-CBA6-4256-B3A6-22D97C9CAB48}" type="slidenum">
              <a:rPr lang="en-US" smtClean="0"/>
              <a:t>‹#›</a:t>
            </a:fld>
            <a:endParaRPr lang="en-US"/>
          </a:p>
        </p:txBody>
      </p:sp>
    </p:spTree>
    <p:extLst>
      <p:ext uri="{BB962C8B-B14F-4D97-AF65-F5344CB8AC3E}">
        <p14:creationId xmlns:p14="http://schemas.microsoft.com/office/powerpoint/2010/main" val="9728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rimarygames.com/holidays/easter/games/egg_hunt/" TargetMode="External"/><Relationship Id="rId2" Type="http://schemas.openxmlformats.org/officeDocument/2006/relationships/hyperlink" Target="https://www.primarygames.com/holidays/easter/games/eastereggscoloring/" TargetMode="External"/><Relationship Id="rId1" Type="http://schemas.openxmlformats.org/officeDocument/2006/relationships/slideLayout" Target="../slideLayouts/slideLayout1.xml"/><Relationship Id="rId6" Type="http://schemas.openxmlformats.org/officeDocument/2006/relationships/hyperlink" Target="https://www.primarygames.com/holidays/easter/games/eastercrosswordpuzzle/" TargetMode="External"/><Relationship Id="rId5" Type="http://schemas.openxmlformats.org/officeDocument/2006/relationships/hyperlink" Target="https://www.primarygames.com/holidays/easter/games/dragdrop/" TargetMode="External"/><Relationship Id="rId4" Type="http://schemas.openxmlformats.org/officeDocument/2006/relationships/hyperlink" Target="https://www.learninggamesforkids.com/memory_games/memory_games_match_game.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learninggamesforkids.com/memory_games/compound-words-card-match.html" TargetMode="External"/><Relationship Id="rId2" Type="http://schemas.openxmlformats.org/officeDocument/2006/relationships/hyperlink" Target="https://www.learninggamesforkids.com/word_games/spelling-games/word-scramble.html" TargetMode="External"/><Relationship Id="rId1" Type="http://schemas.openxmlformats.org/officeDocument/2006/relationships/slideLayout" Target="../slideLayouts/slideLayout3.xml"/><Relationship Id="rId4" Type="http://schemas.openxmlformats.org/officeDocument/2006/relationships/hyperlink" Target="https://www.learninggamesforkids.com/memory_games/sight-word-memory-card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989EFC1-E513-4C33-870B-D8DD78E09A6A}"/>
              </a:ext>
            </a:extLst>
          </p:cNvPr>
          <p:cNvSpPr>
            <a:spLocks noGrp="1"/>
          </p:cNvSpPr>
          <p:nvPr>
            <p:ph type="subTitle" idx="1"/>
          </p:nvPr>
        </p:nvSpPr>
        <p:spPr>
          <a:xfrm>
            <a:off x="1523999" y="2556933"/>
            <a:ext cx="9414933" cy="2269067"/>
          </a:xfrm>
        </p:spPr>
        <p:txBody>
          <a:bodyPr>
            <a:normAutofit fontScale="92500" lnSpcReduction="20000"/>
          </a:bodyPr>
          <a:lstStyle/>
          <a:p>
            <a:pPr lvl="7" algn="l"/>
            <a:r>
              <a:rPr lang="en-US" sz="4000" b="1" dirty="0" smtClean="0"/>
              <a:t>2.Colour </a:t>
            </a:r>
            <a:r>
              <a:rPr lang="en-US" sz="4000" b="1" dirty="0"/>
              <a:t>the </a:t>
            </a:r>
            <a:r>
              <a:rPr lang="en-US" sz="4000" b="1" dirty="0" err="1"/>
              <a:t>easter</a:t>
            </a:r>
            <a:r>
              <a:rPr lang="en-US" sz="4000" b="1" dirty="0"/>
              <a:t> egg</a:t>
            </a:r>
          </a:p>
          <a:p>
            <a:r>
              <a:rPr lang="en-US" sz="2000" dirty="0">
                <a:hlinkClick r:id="rId2"/>
              </a:rPr>
              <a:t>https://www.primarygames.com/holidays/easter/games/eastereggscoloring/</a:t>
            </a:r>
            <a:endParaRPr lang="en-US" sz="2000" dirty="0"/>
          </a:p>
          <a:p>
            <a:r>
              <a:rPr lang="en-US" sz="4700" b="1" dirty="0"/>
              <a:t>3</a:t>
            </a:r>
            <a:r>
              <a:rPr lang="el-GR" sz="4700" b="1" dirty="0"/>
              <a:t>.</a:t>
            </a:r>
            <a:r>
              <a:rPr lang="en-US" sz="4700" b="1" dirty="0"/>
              <a:t> Play the game</a:t>
            </a:r>
            <a:endParaRPr lang="el-GR" sz="4700" b="1" dirty="0"/>
          </a:p>
          <a:p>
            <a:r>
              <a:rPr lang="en-US" sz="2000" dirty="0">
                <a:hlinkClick r:id="rId3"/>
              </a:rPr>
              <a:t>https://www.primarygames.com/holidays/easter/games/egg_hunt/</a:t>
            </a:r>
            <a:endParaRPr lang="en-US" sz="2000" dirty="0"/>
          </a:p>
          <a:p>
            <a:r>
              <a:rPr lang="en-US" sz="2000" dirty="0">
                <a:hlinkClick r:id="rId4"/>
              </a:rPr>
              <a:t>https://www.learninggamesforkids.com/memory_games/memory_games_match_game.html</a:t>
            </a:r>
            <a:endParaRPr lang="el-GR" sz="2000" dirty="0"/>
          </a:p>
          <a:p>
            <a:endParaRPr lang="el-GR" sz="2000" dirty="0"/>
          </a:p>
          <a:p>
            <a:pPr marL="457200" indent="-457200">
              <a:buAutoNum type="arabicPeriod"/>
            </a:pPr>
            <a:endParaRPr lang="en-US" dirty="0"/>
          </a:p>
        </p:txBody>
      </p:sp>
      <p:sp>
        <p:nvSpPr>
          <p:cNvPr id="4" name="Rectangle 3">
            <a:extLst>
              <a:ext uri="{FF2B5EF4-FFF2-40B4-BE49-F238E27FC236}">
                <a16:creationId xmlns:a16="http://schemas.microsoft.com/office/drawing/2014/main" id="{B0B56BE8-3E04-4611-AAF7-7BFEF3168924}"/>
              </a:ext>
            </a:extLst>
          </p:cNvPr>
          <p:cNvSpPr/>
          <p:nvPr/>
        </p:nvSpPr>
        <p:spPr>
          <a:xfrm>
            <a:off x="1938867" y="787400"/>
            <a:ext cx="9144000" cy="1477328"/>
          </a:xfrm>
          <a:prstGeom prst="rect">
            <a:avLst/>
          </a:prstGeom>
        </p:spPr>
        <p:txBody>
          <a:bodyPr wrap="square">
            <a:spAutoFit/>
          </a:bodyPr>
          <a:lstStyle/>
          <a:p>
            <a:pPr algn="ctr"/>
            <a:r>
              <a:rPr lang="en-US" sz="3600" b="1" dirty="0"/>
              <a:t>1</a:t>
            </a:r>
            <a:r>
              <a:rPr lang="el-GR" sz="3600" b="1" dirty="0"/>
              <a:t>.</a:t>
            </a:r>
            <a:r>
              <a:rPr lang="en-US" sz="3600" b="1" dirty="0"/>
              <a:t> Do the puzzle</a:t>
            </a:r>
            <a:endParaRPr lang="el-GR" sz="3600" b="1" dirty="0"/>
          </a:p>
          <a:p>
            <a:r>
              <a:rPr lang="en-US" dirty="0">
                <a:hlinkClick r:id="rId5"/>
              </a:rPr>
              <a:t>https://www.primarygames.com/holidays/easter/games/dragdrop/</a:t>
            </a:r>
            <a:endParaRPr lang="en-US" dirty="0"/>
          </a:p>
          <a:p>
            <a:endParaRPr lang="en-US" dirty="0"/>
          </a:p>
          <a:p>
            <a:r>
              <a:rPr lang="en-US" dirty="0">
                <a:hlinkClick r:id="rId6"/>
              </a:rPr>
              <a:t>https://www.primarygames.com/holidays/easter/games/eastercrosswordpuzzle/</a:t>
            </a:r>
            <a:r>
              <a:rPr lang="en-US" dirty="0"/>
              <a:t> </a:t>
            </a:r>
          </a:p>
        </p:txBody>
      </p:sp>
    </p:spTree>
    <p:extLst>
      <p:ext uri="{BB962C8B-B14F-4D97-AF65-F5344CB8AC3E}">
        <p14:creationId xmlns:p14="http://schemas.microsoft.com/office/powerpoint/2010/main" val="153619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89344-EC94-432E-A1A2-7623240953A2}"/>
              </a:ext>
            </a:extLst>
          </p:cNvPr>
          <p:cNvSpPr>
            <a:spLocks noGrp="1"/>
          </p:cNvSpPr>
          <p:nvPr>
            <p:ph type="title"/>
          </p:nvPr>
        </p:nvSpPr>
        <p:spPr>
          <a:xfrm>
            <a:off x="831850" y="304800"/>
            <a:ext cx="10515600" cy="1803919"/>
          </a:xfrm>
        </p:spPr>
        <p:txBody>
          <a:bodyPr>
            <a:normAutofit/>
          </a:bodyPr>
          <a:lstStyle/>
          <a:p>
            <a:pPr algn="ctr"/>
            <a:r>
              <a:rPr lang="en-US" sz="4400" b="1" dirty="0"/>
              <a:t>4. WORD SCRAMBLE YEAR 4</a:t>
            </a:r>
            <a:br>
              <a:rPr lang="en-US" sz="4400" b="1" dirty="0"/>
            </a:br>
            <a:r>
              <a:rPr lang="en-US" sz="2000" dirty="0">
                <a:hlinkClick r:id="rId2"/>
              </a:rPr>
              <a:t>https://www.learninggamesforkids.com/word_games/spelling-games/word-scramble.html</a:t>
            </a:r>
            <a:r>
              <a:rPr lang="en-US" dirty="0"/>
              <a:t/>
            </a:r>
            <a:br>
              <a:rPr lang="en-US" dirty="0"/>
            </a:br>
            <a:endParaRPr lang="en-US" dirty="0"/>
          </a:p>
        </p:txBody>
      </p:sp>
      <p:sp>
        <p:nvSpPr>
          <p:cNvPr id="3" name="Text Placeholder 2">
            <a:extLst>
              <a:ext uri="{FF2B5EF4-FFF2-40B4-BE49-F238E27FC236}">
                <a16:creationId xmlns:a16="http://schemas.microsoft.com/office/drawing/2014/main" id="{05E23F01-F725-4645-AEE5-63CE7903A177}"/>
              </a:ext>
            </a:extLst>
          </p:cNvPr>
          <p:cNvSpPr>
            <a:spLocks noGrp="1"/>
          </p:cNvSpPr>
          <p:nvPr>
            <p:ph type="body" idx="1"/>
          </p:nvPr>
        </p:nvSpPr>
        <p:spPr>
          <a:xfrm>
            <a:off x="831849" y="2200827"/>
            <a:ext cx="10738109" cy="3304234"/>
          </a:xfrm>
        </p:spPr>
        <p:txBody>
          <a:bodyPr/>
          <a:lstStyle/>
          <a:p>
            <a:pPr algn="ctr"/>
            <a:r>
              <a:rPr lang="en-US" sz="4000" dirty="0">
                <a:solidFill>
                  <a:schemeClr val="tx1"/>
                </a:solidFill>
              </a:rPr>
              <a:t>5. MEMORY GAMES : </a:t>
            </a:r>
          </a:p>
          <a:p>
            <a:endParaRPr lang="en-US" dirty="0"/>
          </a:p>
          <a:p>
            <a:r>
              <a:rPr lang="en-US" sz="2000" dirty="0">
                <a:hlinkClick r:id="rId3"/>
              </a:rPr>
              <a:t>https://www.learninggamesforkids.com/memory_games/compound-words-card-match.html</a:t>
            </a:r>
            <a:endParaRPr lang="en-US" sz="2000" dirty="0"/>
          </a:p>
        </p:txBody>
      </p:sp>
      <p:sp>
        <p:nvSpPr>
          <p:cNvPr id="4" name="Rectangle 3">
            <a:extLst>
              <a:ext uri="{FF2B5EF4-FFF2-40B4-BE49-F238E27FC236}">
                <a16:creationId xmlns:a16="http://schemas.microsoft.com/office/drawing/2014/main" id="{8F94B98D-F8E9-484A-9663-C2B4C07EBA8C}"/>
              </a:ext>
            </a:extLst>
          </p:cNvPr>
          <p:cNvSpPr/>
          <p:nvPr/>
        </p:nvSpPr>
        <p:spPr>
          <a:xfrm>
            <a:off x="712454" y="3991367"/>
            <a:ext cx="9125339" cy="369332"/>
          </a:xfrm>
          <a:prstGeom prst="rect">
            <a:avLst/>
          </a:prstGeom>
        </p:spPr>
        <p:txBody>
          <a:bodyPr wrap="square">
            <a:spAutoFit/>
          </a:bodyPr>
          <a:lstStyle/>
          <a:p>
            <a:r>
              <a:rPr lang="en-US" dirty="0">
                <a:hlinkClick r:id="rId4"/>
              </a:rPr>
              <a:t>https://www.learninggamesforkids.com/memory_games/sight-word-memory-cards.html</a:t>
            </a:r>
            <a:endParaRPr lang="en-US" dirty="0"/>
          </a:p>
        </p:txBody>
      </p:sp>
    </p:spTree>
    <p:extLst>
      <p:ext uri="{BB962C8B-B14F-4D97-AF65-F5344CB8AC3E}">
        <p14:creationId xmlns:p14="http://schemas.microsoft.com/office/powerpoint/2010/main" val="373520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50</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4. WORD SCRAMBLE YEAR 4 https://www.learninggamesforkids.com/word_games/spelling-games/word-scramble.html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FOR EASTER HOLIDAYS  Αγαπητά μου παιδιά  σας στέλνω κάποιες ευχάριστες δραστηριότητες που μπορείτε να κάνετε κατά τη διάρκεια των διακοπών του Πάσχα όπως παιχνίδια, ζωγραφική και άλλα. Μαζί σας στέλνω και τις ευχές μου σε μια κάρτα :    https://www.123cards.com/easter-ecards/juggler/</dc:title>
  <dc:creator>Dia Germanou</dc:creator>
  <cp:lastModifiedBy>User</cp:lastModifiedBy>
  <cp:revision>4</cp:revision>
  <dcterms:created xsi:type="dcterms:W3CDTF">2020-04-08T14:41:11Z</dcterms:created>
  <dcterms:modified xsi:type="dcterms:W3CDTF">2020-04-10T13:15:19Z</dcterms:modified>
</cp:coreProperties>
</file>