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90985-B432-4D56-A527-EF4E88368055}" v="52" dt="2020-04-08T14:57:33.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5/10/relationships/revisionInfo" Target="revisionInfo.xml"/><Relationship Id="rId5" Type="http://schemas.openxmlformats.org/officeDocument/2006/relationships/presProps" Target="presProps.xml"/><Relationship Id="rId10" Type="http://schemas.microsoft.com/office/2016/11/relationships/changesInfo" Target="changesInfos/changesInfo1.xml"/><Relationship Id="rId4"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 Germanou" userId="ed87489bdfc8587b" providerId="LiveId" clId="{E0090985-B432-4D56-A527-EF4E88368055}"/>
    <pc:docChg chg="undo redo custSel mod addSld delSld modSld sldOrd">
      <pc:chgData name="Dia Germanou" userId="ed87489bdfc8587b" providerId="LiveId" clId="{E0090985-B432-4D56-A527-EF4E88368055}" dt="2020-04-08T14:57:33.347" v="1317"/>
      <pc:docMkLst>
        <pc:docMk/>
      </pc:docMkLst>
      <pc:sldChg chg="addSp delSp modSp mod ord">
        <pc:chgData name="Dia Germanou" userId="ed87489bdfc8587b" providerId="LiveId" clId="{E0090985-B432-4D56-A527-EF4E88368055}" dt="2020-04-08T14:44:47.518" v="1152" actId="20577"/>
        <pc:sldMkLst>
          <pc:docMk/>
          <pc:sldMk cId="3866653665" sldId="256"/>
        </pc:sldMkLst>
        <pc:spChg chg="mod">
          <ac:chgData name="Dia Germanou" userId="ed87489bdfc8587b" providerId="LiveId" clId="{E0090985-B432-4D56-A527-EF4E88368055}" dt="2020-04-08T14:35:59.711" v="978" actId="113"/>
          <ac:spMkLst>
            <pc:docMk/>
            <pc:sldMk cId="3866653665" sldId="256"/>
            <ac:spMk id="2" creationId="{D59059F3-6B2F-464B-9E78-68A6C8ECE157}"/>
          </ac:spMkLst>
        </pc:spChg>
        <pc:spChg chg="mod">
          <ac:chgData name="Dia Germanou" userId="ed87489bdfc8587b" providerId="LiveId" clId="{E0090985-B432-4D56-A527-EF4E88368055}" dt="2020-04-08T14:44:47.518" v="1152" actId="20577"/>
          <ac:spMkLst>
            <pc:docMk/>
            <pc:sldMk cId="3866653665" sldId="256"/>
            <ac:spMk id="3" creationId="{87049CA9-9551-49FA-9EE8-4CD959A8092E}"/>
          </ac:spMkLst>
        </pc:spChg>
        <pc:spChg chg="add del mod">
          <ac:chgData name="Dia Germanou" userId="ed87489bdfc8587b" providerId="LiveId" clId="{E0090985-B432-4D56-A527-EF4E88368055}" dt="2020-04-07T12:23:02.409" v="186" actId="478"/>
          <ac:spMkLst>
            <pc:docMk/>
            <pc:sldMk cId="3866653665" sldId="256"/>
            <ac:spMk id="4" creationId="{48F1E05E-8AE6-434D-9A90-2C625A1FFCC0}"/>
          </ac:spMkLst>
        </pc:spChg>
      </pc:sldChg>
      <pc:sldChg chg="modSp del mod">
        <pc:chgData name="Dia Germanou" userId="ed87489bdfc8587b" providerId="LiveId" clId="{E0090985-B432-4D56-A527-EF4E88368055}" dt="2020-04-08T14:35:13.378" v="968" actId="47"/>
        <pc:sldMkLst>
          <pc:docMk/>
          <pc:sldMk cId="2704158303" sldId="257"/>
        </pc:sldMkLst>
        <pc:spChg chg="mod">
          <ac:chgData name="Dia Germanou" userId="ed87489bdfc8587b" providerId="LiveId" clId="{E0090985-B432-4D56-A527-EF4E88368055}" dt="2020-04-08T14:33:30.626" v="948" actId="21"/>
          <ac:spMkLst>
            <pc:docMk/>
            <pc:sldMk cId="2704158303" sldId="257"/>
            <ac:spMk id="2" creationId="{65CA380E-5E9D-447E-8D3F-438708AA21AA}"/>
          </ac:spMkLst>
        </pc:spChg>
        <pc:spChg chg="mod">
          <ac:chgData name="Dia Germanou" userId="ed87489bdfc8587b" providerId="LiveId" clId="{E0090985-B432-4D56-A527-EF4E88368055}" dt="2020-04-07T12:07:48.439" v="25"/>
          <ac:spMkLst>
            <pc:docMk/>
            <pc:sldMk cId="2704158303" sldId="257"/>
            <ac:spMk id="3" creationId="{7A7F3E16-0EF2-4230-9BFE-5E84EF73CF85}"/>
          </ac:spMkLst>
        </pc:spChg>
      </pc:sldChg>
      <pc:sldChg chg="modSp del mod">
        <pc:chgData name="Dia Germanou" userId="ed87489bdfc8587b" providerId="LiveId" clId="{E0090985-B432-4D56-A527-EF4E88368055}" dt="2020-04-08T14:39:31.357" v="1137" actId="47"/>
        <pc:sldMkLst>
          <pc:docMk/>
          <pc:sldMk cId="2785685855" sldId="258"/>
        </pc:sldMkLst>
        <pc:spChg chg="mod">
          <ac:chgData name="Dia Germanou" userId="ed87489bdfc8587b" providerId="LiveId" clId="{E0090985-B432-4D56-A527-EF4E88368055}" dt="2020-04-08T14:35:32.934" v="969" actId="21"/>
          <ac:spMkLst>
            <pc:docMk/>
            <pc:sldMk cId="2785685855" sldId="258"/>
            <ac:spMk id="2" creationId="{05CB7BB3-D01D-407B-8289-0E0579213974}"/>
          </ac:spMkLst>
        </pc:spChg>
        <pc:spChg chg="mod">
          <ac:chgData name="Dia Germanou" userId="ed87489bdfc8587b" providerId="LiveId" clId="{E0090985-B432-4D56-A527-EF4E88368055}" dt="2020-04-08T14:36:17.195" v="980" actId="21"/>
          <ac:spMkLst>
            <pc:docMk/>
            <pc:sldMk cId="2785685855" sldId="258"/>
            <ac:spMk id="3" creationId="{138C4A61-8F95-464B-AAFA-58F9FA980634}"/>
          </ac:spMkLst>
        </pc:spChg>
      </pc:sldChg>
      <pc:sldChg chg="addSp modSp mod ord">
        <pc:chgData name="Dia Germanou" userId="ed87489bdfc8587b" providerId="LiveId" clId="{E0090985-B432-4D56-A527-EF4E88368055}" dt="2020-04-08T14:57:33.347" v="1317"/>
        <pc:sldMkLst>
          <pc:docMk/>
          <pc:sldMk cId="1674211199" sldId="259"/>
        </pc:sldMkLst>
        <pc:spChg chg="mod">
          <ac:chgData name="Dia Germanou" userId="ed87489bdfc8587b" providerId="LiveId" clId="{E0090985-B432-4D56-A527-EF4E88368055}" dt="2020-04-08T14:57:03.101" v="1315" actId="20577"/>
          <ac:spMkLst>
            <pc:docMk/>
            <pc:sldMk cId="1674211199" sldId="259"/>
            <ac:spMk id="2" creationId="{166250C9-DC4D-49F0-BFDC-F321C1A01BA1}"/>
          </ac:spMkLst>
        </pc:spChg>
        <pc:spChg chg="mod">
          <ac:chgData name="Dia Germanou" userId="ed87489bdfc8587b" providerId="LiveId" clId="{E0090985-B432-4D56-A527-EF4E88368055}" dt="2020-04-08T14:57:33.347" v="1317"/>
          <ac:spMkLst>
            <pc:docMk/>
            <pc:sldMk cId="1674211199" sldId="259"/>
            <ac:spMk id="3" creationId="{DB73C18B-D6B5-4352-9E73-9676737BEC67}"/>
          </ac:spMkLst>
        </pc:spChg>
        <pc:spChg chg="add mod">
          <ac:chgData name="Dia Germanou" userId="ed87489bdfc8587b" providerId="LiveId" clId="{E0090985-B432-4D56-A527-EF4E88368055}" dt="2020-04-08T14:51:14.301" v="1279" actId="1076"/>
          <ac:spMkLst>
            <pc:docMk/>
            <pc:sldMk cId="1674211199" sldId="259"/>
            <ac:spMk id="6" creationId="{E4E76B9B-0D29-4CCC-941C-FBFCC21D7618}"/>
          </ac:spMkLst>
        </pc:spChg>
        <pc:spChg chg="add mod">
          <ac:chgData name="Dia Germanou" userId="ed87489bdfc8587b" providerId="LiveId" clId="{E0090985-B432-4D56-A527-EF4E88368055}" dt="2020-04-08T14:56:53.742" v="1311" actId="255"/>
          <ac:spMkLst>
            <pc:docMk/>
            <pc:sldMk cId="1674211199" sldId="259"/>
            <ac:spMk id="7" creationId="{CC841168-3A8B-42FE-AEAA-F09B3F7B8AE5}"/>
          </ac:spMkLst>
        </pc:spChg>
        <pc:picChg chg="add mod">
          <ac:chgData name="Dia Germanou" userId="ed87489bdfc8587b" providerId="LiveId" clId="{E0090985-B432-4D56-A527-EF4E88368055}" dt="2020-04-08T14:56:07.732" v="1293" actId="1076"/>
          <ac:picMkLst>
            <pc:docMk/>
            <pc:sldMk cId="1674211199" sldId="259"/>
            <ac:picMk id="5" creationId="{EDF46463-FCB5-4914-87BA-5CD8A0630214}"/>
          </ac:picMkLst>
        </pc:picChg>
      </pc:sldChg>
      <pc:sldChg chg="addSp delSp modSp add del mod ord">
        <pc:chgData name="Dia Germanou" userId="ed87489bdfc8587b" providerId="LiveId" clId="{E0090985-B432-4D56-A527-EF4E88368055}" dt="2020-04-08T14:40:51.095" v="1146" actId="2696"/>
        <pc:sldMkLst>
          <pc:docMk/>
          <pc:sldMk cId="373520091" sldId="260"/>
        </pc:sldMkLst>
        <pc:spChg chg="mod">
          <ac:chgData name="Dia Germanou" userId="ed87489bdfc8587b" providerId="LiveId" clId="{E0090985-B432-4D56-A527-EF4E88368055}" dt="2020-04-07T12:09:15.662" v="54" actId="255"/>
          <ac:spMkLst>
            <pc:docMk/>
            <pc:sldMk cId="373520091" sldId="260"/>
            <ac:spMk id="2" creationId="{75689344-EC94-432E-A1A2-7623240953A2}"/>
          </ac:spMkLst>
        </pc:spChg>
        <pc:spChg chg="mod">
          <ac:chgData name="Dia Germanou" userId="ed87489bdfc8587b" providerId="LiveId" clId="{E0090985-B432-4D56-A527-EF4E88368055}" dt="2020-04-07T12:18:10.025" v="153" actId="207"/>
          <ac:spMkLst>
            <pc:docMk/>
            <pc:sldMk cId="373520091" sldId="260"/>
            <ac:spMk id="3" creationId="{05E23F01-F725-4645-AEE5-63CE7903A177}"/>
          </ac:spMkLst>
        </pc:spChg>
        <pc:spChg chg="add mod">
          <ac:chgData name="Dia Germanou" userId="ed87489bdfc8587b" providerId="LiveId" clId="{E0090985-B432-4D56-A527-EF4E88368055}" dt="2020-04-07T12:14:33.061" v="113" actId="1076"/>
          <ac:spMkLst>
            <pc:docMk/>
            <pc:sldMk cId="373520091" sldId="260"/>
            <ac:spMk id="4" creationId="{8F94B98D-F8E9-484A-9663-C2B4C07EBA8C}"/>
          </ac:spMkLst>
        </pc:spChg>
        <pc:spChg chg="add del mod">
          <ac:chgData name="Dia Germanou" userId="ed87489bdfc8587b" providerId="LiveId" clId="{E0090985-B432-4D56-A527-EF4E88368055}" dt="2020-04-07T12:18:49.450" v="157"/>
          <ac:spMkLst>
            <pc:docMk/>
            <pc:sldMk cId="373520091" sldId="260"/>
            <ac:spMk id="5" creationId="{B617FE27-D7D2-4A26-A7C6-AB25452914E5}"/>
          </ac:spMkLst>
        </pc:spChg>
        <pc:spChg chg="add del mod">
          <ac:chgData name="Dia Germanou" userId="ed87489bdfc8587b" providerId="LiveId" clId="{E0090985-B432-4D56-A527-EF4E88368055}" dt="2020-04-07T12:17:39.121" v="146" actId="21"/>
          <ac:spMkLst>
            <pc:docMk/>
            <pc:sldMk cId="373520091" sldId="260"/>
            <ac:spMk id="6" creationId="{455A9877-DBD1-45C1-B9B8-A0EDF7CDA185}"/>
          </ac:spMkLst>
        </pc:spChg>
        <pc:spChg chg="add mod">
          <ac:chgData name="Dia Germanou" userId="ed87489bdfc8587b" providerId="LiveId" clId="{E0090985-B432-4D56-A527-EF4E88368055}" dt="2020-04-07T12:18:21.056" v="154" actId="207"/>
          <ac:spMkLst>
            <pc:docMk/>
            <pc:sldMk cId="373520091" sldId="260"/>
            <ac:spMk id="7" creationId="{D7A65FCA-A281-4B13-AC08-46356775D1AC}"/>
          </ac:spMkLst>
        </pc:spChg>
      </pc:sldChg>
      <pc:sldChg chg="modSp add mod">
        <pc:chgData name="Dia Germanou" userId="ed87489bdfc8587b" providerId="LiveId" clId="{E0090985-B432-4D56-A527-EF4E88368055}" dt="2020-04-08T14:48:25.427" v="1174" actId="5793"/>
        <pc:sldMkLst>
          <pc:docMk/>
          <pc:sldMk cId="2027731787" sldId="261"/>
        </pc:sldMkLst>
        <pc:spChg chg="mod">
          <ac:chgData name="Dia Germanou" userId="ed87489bdfc8587b" providerId="LiveId" clId="{E0090985-B432-4D56-A527-EF4E88368055}" dt="2020-04-08T14:38:58.926" v="1130" actId="14100"/>
          <ac:spMkLst>
            <pc:docMk/>
            <pc:sldMk cId="2027731787" sldId="261"/>
            <ac:spMk id="2" creationId="{550043F6-31F3-4476-BA8D-9B2456D3C1C0}"/>
          </ac:spMkLst>
        </pc:spChg>
        <pc:spChg chg="mod">
          <ac:chgData name="Dia Germanou" userId="ed87489bdfc8587b" providerId="LiveId" clId="{E0090985-B432-4D56-A527-EF4E88368055}" dt="2020-04-08T14:48:25.427" v="1174" actId="5793"/>
          <ac:spMkLst>
            <pc:docMk/>
            <pc:sldMk cId="2027731787" sldId="261"/>
            <ac:spMk id="3" creationId="{CBF50ECE-A2C9-402D-8651-A88B136EB9E9}"/>
          </ac:spMkLst>
        </pc:spChg>
      </pc:sldChg>
      <pc:sldChg chg="addSp delSp modSp add mod setBg setClrOvrMap">
        <pc:chgData name="Dia Germanou" userId="ed87489bdfc8587b" providerId="LiveId" clId="{E0090985-B432-4D56-A527-EF4E88368055}" dt="2020-04-08T14:49:44.738" v="1246" actId="1076"/>
        <pc:sldMkLst>
          <pc:docMk/>
          <pc:sldMk cId="490028833" sldId="262"/>
        </pc:sldMkLst>
        <pc:spChg chg="mod ord">
          <ac:chgData name="Dia Germanou" userId="ed87489bdfc8587b" providerId="LiveId" clId="{E0090985-B432-4D56-A527-EF4E88368055}" dt="2020-04-08T14:49:35.275" v="1245" actId="14100"/>
          <ac:spMkLst>
            <pc:docMk/>
            <pc:sldMk cId="490028833" sldId="262"/>
            <ac:spMk id="2" creationId="{0EFE5F6E-996F-4B2B-B1A4-537D67E9CD1E}"/>
          </ac:spMkLst>
        </pc:spChg>
        <pc:spChg chg="add mod ord">
          <ac:chgData name="Dia Germanou" userId="ed87489bdfc8587b" providerId="LiveId" clId="{E0090985-B432-4D56-A527-EF4E88368055}" dt="2020-04-08T14:31:05.267" v="895" actId="1076"/>
          <ac:spMkLst>
            <pc:docMk/>
            <pc:sldMk cId="490028833" sldId="262"/>
            <ac:spMk id="5" creationId="{DBEBD8C3-2C07-4C27-A9EC-1AAF3BE30FD2}"/>
          </ac:spMkLst>
        </pc:spChg>
        <pc:spChg chg="add del">
          <ac:chgData name="Dia Germanou" userId="ed87489bdfc8587b" providerId="LiveId" clId="{E0090985-B432-4D56-A527-EF4E88368055}" dt="2020-04-08T14:30:48.060" v="886" actId="26606"/>
          <ac:spMkLst>
            <pc:docMk/>
            <pc:sldMk cId="490028833" sldId="262"/>
            <ac:spMk id="10" creationId="{71B2258F-86CA-4D4D-8270-BC05FCDEBFB3}"/>
          </ac:spMkLst>
        </pc:spChg>
        <pc:spChg chg="add del">
          <ac:chgData name="Dia Germanou" userId="ed87489bdfc8587b" providerId="LiveId" clId="{E0090985-B432-4D56-A527-EF4E88368055}" dt="2020-04-08T14:30:50.953" v="888" actId="26606"/>
          <ac:spMkLst>
            <pc:docMk/>
            <pc:sldMk cId="490028833" sldId="262"/>
            <ac:spMk id="12" creationId="{047C8CCB-F95D-4249-92DD-651249D3535A}"/>
          </ac:spMkLst>
        </pc:spChg>
        <pc:spChg chg="add del">
          <ac:chgData name="Dia Germanou" userId="ed87489bdfc8587b" providerId="LiveId" clId="{E0090985-B432-4D56-A527-EF4E88368055}" dt="2020-04-08T14:30:50.953" v="888" actId="26606"/>
          <ac:spMkLst>
            <pc:docMk/>
            <pc:sldMk cId="490028833" sldId="262"/>
            <ac:spMk id="13" creationId="{6753252F-4873-4F63-801D-CC719279A7D5}"/>
          </ac:spMkLst>
        </pc:spChg>
        <pc:spChg chg="add del">
          <ac:chgData name="Dia Germanou" userId="ed87489bdfc8587b" providerId="LiveId" clId="{E0090985-B432-4D56-A527-EF4E88368055}" dt="2020-04-08T14:30:54.813" v="890" actId="26606"/>
          <ac:spMkLst>
            <pc:docMk/>
            <pc:sldMk cId="490028833" sldId="262"/>
            <ac:spMk id="15" creationId="{1DB7C82F-AB7E-4F0C-B829-FA1B9C415180}"/>
          </ac:spMkLst>
        </pc:spChg>
        <pc:spChg chg="add del">
          <ac:chgData name="Dia Germanou" userId="ed87489bdfc8587b" providerId="LiveId" clId="{E0090985-B432-4D56-A527-EF4E88368055}" dt="2020-04-08T14:30:57.516" v="893" actId="26606"/>
          <ac:spMkLst>
            <pc:docMk/>
            <pc:sldMk cId="490028833" sldId="262"/>
            <ac:spMk id="17" creationId="{37C89E4B-3C9F-44B9-8B86-D9E3D112D8EC}"/>
          </ac:spMkLst>
        </pc:spChg>
        <pc:spChg chg="add">
          <ac:chgData name="Dia Germanou" userId="ed87489bdfc8587b" providerId="LiveId" clId="{E0090985-B432-4D56-A527-EF4E88368055}" dt="2020-04-08T14:30:57.521" v="894" actId="26606"/>
          <ac:spMkLst>
            <pc:docMk/>
            <pc:sldMk cId="490028833" sldId="262"/>
            <ac:spMk id="20" creationId="{87CC2527-562A-4F69-B487-4371E5B243E7}"/>
          </ac:spMkLst>
        </pc:spChg>
        <pc:picChg chg="add mod ord">
          <ac:chgData name="Dia Germanou" userId="ed87489bdfc8587b" providerId="LiveId" clId="{E0090985-B432-4D56-A527-EF4E88368055}" dt="2020-04-08T14:49:44.738" v="1246" actId="1076"/>
          <ac:picMkLst>
            <pc:docMk/>
            <pc:sldMk cId="490028833" sldId="262"/>
            <ac:picMk id="4" creationId="{413FDA9A-96C7-4E6C-B38C-5AC90A5EF8F5}"/>
          </ac:picMkLst>
        </pc:picChg>
        <pc:cxnChg chg="add del">
          <ac:chgData name="Dia Germanou" userId="ed87489bdfc8587b" providerId="LiveId" clId="{E0090985-B432-4D56-A527-EF4E88368055}" dt="2020-04-08T14:30:57.516" v="893" actId="26606"/>
          <ac:cxnSpMkLst>
            <pc:docMk/>
            <pc:sldMk cId="490028833" sldId="262"/>
            <ac:cxnSpMk id="14" creationId="{D891E407-403B-4764-86C9-33A56D3BCAA3}"/>
          </ac:cxnSpMkLst>
        </pc:cxnChg>
        <pc:cxnChg chg="add del">
          <ac:chgData name="Dia Germanou" userId="ed87489bdfc8587b" providerId="LiveId" clId="{E0090985-B432-4D56-A527-EF4E88368055}" dt="2020-04-08T14:30:57.516" v="893" actId="26606"/>
          <ac:cxnSpMkLst>
            <pc:docMk/>
            <pc:sldMk cId="490028833" sldId="262"/>
            <ac:cxnSpMk id="18" creationId="{AA2EAA10-076F-46BD-8F0F-B9A2FB77A85C}"/>
          </ac:cxnSpMkLst>
        </pc:cxnChg>
        <pc:cxnChg chg="add">
          <ac:chgData name="Dia Germanou" userId="ed87489bdfc8587b" providerId="LiveId" clId="{E0090985-B432-4D56-A527-EF4E88368055}" dt="2020-04-08T14:30:57.521" v="894" actId="26606"/>
          <ac:cxnSpMkLst>
            <pc:docMk/>
            <pc:sldMk cId="490028833" sldId="262"/>
            <ac:cxnSpMk id="21" creationId="{BCDAEC91-5BCE-4B55-9CC0-43EF94CB734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A1E5F-9701-49A0-AA94-BF6DEEB615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CD3338-CDB7-420B-8610-A8A1976A08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32F1CE-BDD4-4108-9C74-8E73FE7A421C}"/>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0F286B24-D90E-4049-AD87-9900BF451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6E167-5B9C-4750-8AD2-6B1C4D4A1A84}"/>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66347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18E51-6CB8-4E20-BE95-065666B499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B45646-276B-44E7-B4C2-78EAC4430C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15CCF-16B4-4D1C-95D4-A0E334FB3358}"/>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BB2D9BBE-2A1D-4454-B652-90827F8EF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60C68-18AE-467D-B5A4-3FA131B4B40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60423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CABEB4-92DF-4C9F-9486-D0B03FAFEA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72D0C4-EBE2-4A39-BE8D-700B59C757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F1A60-1F32-4A6E-97F6-4F3C6F40F0A9}"/>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217FE253-C1BD-4D93-B72E-CBD015E67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86D326-1DBB-4CF6-AF77-BC1958B7A9B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26152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788E-2104-43E0-BF28-AB98A69DAB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E205E3-6179-4E56-8AFE-75A8C2946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F08455-E234-455D-A0DF-3024C5F85C4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D98025C3-E693-4A05-801A-F051FEFD5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34492-11B1-422A-9DE1-D1993AE4D72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84937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648C1-B5CD-4833-9381-10BCAF1A6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777385-3C0F-4128-A8E7-A70CA039F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57C98C-CBF2-454A-9B95-79B26A584A91}"/>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F2F6626D-CC55-4AD5-BADA-75DCCC840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57D362-5DA2-4A3B-A5DE-5C810A07E728}"/>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15526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8B08B-1A70-4CB4-93F4-228C532715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3F162A-528F-4E2B-AD21-8EC7DF3856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C01108-56D0-4495-862C-7E74E6CAC3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D41A76-2195-40A6-9826-713570C4539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3EFB3543-B02F-42DC-8114-3D69E2548B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CACFC-015C-4A1B-A905-9C4024EC4C76}"/>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394824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6509-AF8A-4FC8-8D21-AA3C678AB0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F768C5-7273-4605-A222-041FEA73FF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BA0C50-BBB3-4CA8-9966-4A5F73B9FE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CCBB98-C4AE-4C89-A73E-FE1A5685A4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9946AB-1406-46CD-A98A-F180D9DB31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7CC607-32C1-43BD-96B0-B4C570BA791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8" name="Footer Placeholder 7">
            <a:extLst>
              <a:ext uri="{FF2B5EF4-FFF2-40B4-BE49-F238E27FC236}">
                <a16:creationId xmlns:a16="http://schemas.microsoft.com/office/drawing/2014/main" id="{E95E0B0D-250D-4D16-ADF8-F511D08F20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F35720-3426-4A46-B39E-449F4B416677}"/>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98755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39241-57B1-4C22-986B-CDB7D7C256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5B6EE9-879D-4FAB-B80E-883870195001}"/>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4" name="Footer Placeholder 3">
            <a:extLst>
              <a:ext uri="{FF2B5EF4-FFF2-40B4-BE49-F238E27FC236}">
                <a16:creationId xmlns:a16="http://schemas.microsoft.com/office/drawing/2014/main" id="{11C54903-3D78-4846-A67C-23BDD4CC8F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8AEFD4-53DE-4317-B6B5-3CB21D6FA3AF}"/>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4468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1A7B0B-4A43-49A7-96F5-D93F95C9C7A5}"/>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3" name="Footer Placeholder 2">
            <a:extLst>
              <a:ext uri="{FF2B5EF4-FFF2-40B4-BE49-F238E27FC236}">
                <a16:creationId xmlns:a16="http://schemas.microsoft.com/office/drawing/2014/main" id="{631DB330-281E-48C9-B856-201DDA7CD8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64E3D8-CB71-47BE-93C7-C4156DBB0CE9}"/>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41887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D9B04-7562-4B48-AADD-A3FD5EBF30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0202FD-8DB2-413B-BEE0-D28C7EFB7A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95703E-6957-4D9B-B28B-0BFF50C00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B55AF-1B9F-4D30-9169-8A0D7A1F25F5}"/>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1284ECB9-E1CE-4A7E-9655-18DCEB9E5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7764CF-F0EA-48DD-985A-27FC209FD1FE}"/>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70175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22F0-1BDC-4274-AAAC-709B251B5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8BCE11-A19F-406C-8599-B0F0867D9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9E9410-5637-4225-A6E5-36A7B689A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4338D7-525D-45D2-9025-47F352526147}"/>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C4F83609-365D-409F-B783-2BB452C48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F141E1-015A-4BF8-813D-C5582C39872F}"/>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333899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AF4902-143D-40F0-9B01-E5A71851E9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95DC18-B7C4-414C-95FC-396D1195A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AFA05-B443-4467-AA71-66DDD97F91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5AE04C5D-A711-4026-8EB8-2C6D48859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657F3C-774C-47D0-B66F-8DFADE08D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39F33-FFBA-4EC5-8559-FCEFB7AB1895}" type="slidenum">
              <a:rPr lang="en-US" smtClean="0"/>
              <a:t>‹#›</a:t>
            </a:fld>
            <a:endParaRPr lang="en-US"/>
          </a:p>
        </p:txBody>
      </p:sp>
    </p:spTree>
    <p:extLst>
      <p:ext uri="{BB962C8B-B14F-4D97-AF65-F5344CB8AC3E}">
        <p14:creationId xmlns:p14="http://schemas.microsoft.com/office/powerpoint/2010/main" val="1923376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rimarygames.com/holidays/easter/games/egg_hunt/" TargetMode="External"/><Relationship Id="rId2" Type="http://schemas.openxmlformats.org/officeDocument/2006/relationships/hyperlink" Target="https://www.primarygames.com/holidays/easter/games/eastereggscoloring/" TargetMode="External"/><Relationship Id="rId1" Type="http://schemas.openxmlformats.org/officeDocument/2006/relationships/slideLayout" Target="../slideLayouts/slideLayout1.xml"/><Relationship Id="rId6" Type="http://schemas.openxmlformats.org/officeDocument/2006/relationships/hyperlink" Target="https://www.primarygames.com/holidays/easter/games/eastercrosswordpuzzle/" TargetMode="External"/><Relationship Id="rId5" Type="http://schemas.openxmlformats.org/officeDocument/2006/relationships/hyperlink" Target="https://www.primarygames.com/holidays/easter/games/dragdrop/" TargetMode="External"/><Relationship Id="rId4" Type="http://schemas.openxmlformats.org/officeDocument/2006/relationships/hyperlink" Target="https://www.learninggamesforkids.com/memory_games/memory_games_match_game.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learninggamesforkids.com/featured-games/color-memory-game.html" TargetMode="External"/><Relationship Id="rId2" Type="http://schemas.openxmlformats.org/officeDocument/2006/relationships/hyperlink" Target="https://www.youtube.com/watch?v=5pU8vycGwfY" TargetMode="External"/><Relationship Id="rId1" Type="http://schemas.openxmlformats.org/officeDocument/2006/relationships/slideLayout" Target="../slideLayouts/slideLayout2.xml"/><Relationship Id="rId4" Type="http://schemas.openxmlformats.org/officeDocument/2006/relationships/hyperlink" Target="https://www.learninggamesforkids.com/memory_games/little-numbers-memory-flip.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learninggamesforkids.com/alphabet_games/the-letter-b/practice-with-letter-b.html" TargetMode="External"/><Relationship Id="rId7" Type="http://schemas.openxmlformats.org/officeDocument/2006/relationships/hyperlink" Target="https://creativecommons.org/licenses/by-nc-nd/3.0/" TargetMode="External"/><Relationship Id="rId2" Type="http://schemas.openxmlformats.org/officeDocument/2006/relationships/hyperlink" Target="https://www.learninggamesforkids.com/alphabet_games/the-letter-b/letter-b-video.html" TargetMode="External"/><Relationship Id="rId1" Type="http://schemas.openxmlformats.org/officeDocument/2006/relationships/slideLayout" Target="../slideLayouts/slideLayout3.xml"/><Relationship Id="rId6" Type="http://schemas.openxmlformats.org/officeDocument/2006/relationships/hyperlink" Target="http://themoderatevoice.com/208390/jeb-bush-says-donald-trump-is-trying-to-insult-his-way-into-the-presidency/" TargetMode="External"/><Relationship Id="rId5" Type="http://schemas.openxmlformats.org/officeDocument/2006/relationships/image" Target="../media/image1.jpg"/><Relationship Id="rId4" Type="http://schemas.openxmlformats.org/officeDocument/2006/relationships/hyperlink" Target="https://www.learninggamesforkids.com/alphabet_games/the-letter-b/read-b-word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059F3-6B2F-464B-9E78-68A6C8ECE157}"/>
              </a:ext>
            </a:extLst>
          </p:cNvPr>
          <p:cNvSpPr>
            <a:spLocks noGrp="1"/>
          </p:cNvSpPr>
          <p:nvPr>
            <p:ph type="ctrTitle"/>
          </p:nvPr>
        </p:nvSpPr>
        <p:spPr>
          <a:xfrm>
            <a:off x="1524000" y="1122363"/>
            <a:ext cx="9144000" cy="939702"/>
          </a:xfrm>
        </p:spPr>
        <p:txBody>
          <a:bodyPr>
            <a:normAutofit/>
          </a:bodyPr>
          <a:lstStyle/>
          <a:p>
            <a:r>
              <a:rPr lang="el-GR" sz="4800" b="1" dirty="0"/>
              <a:t>1. </a:t>
            </a:r>
            <a:r>
              <a:rPr lang="en-US" sz="4800" b="1" dirty="0" err="1"/>
              <a:t>Colour</a:t>
            </a:r>
            <a:r>
              <a:rPr lang="en-US" sz="4800" b="1" dirty="0"/>
              <a:t> the </a:t>
            </a:r>
            <a:r>
              <a:rPr lang="en-US" sz="4800" b="1" dirty="0" err="1"/>
              <a:t>easter</a:t>
            </a:r>
            <a:r>
              <a:rPr lang="en-US" sz="4800" b="1" dirty="0"/>
              <a:t> egg</a:t>
            </a:r>
          </a:p>
        </p:txBody>
      </p:sp>
      <p:sp>
        <p:nvSpPr>
          <p:cNvPr id="3" name="Subtitle 2">
            <a:extLst>
              <a:ext uri="{FF2B5EF4-FFF2-40B4-BE49-F238E27FC236}">
                <a16:creationId xmlns:a16="http://schemas.microsoft.com/office/drawing/2014/main" id="{87049CA9-9551-49FA-9EE8-4CD959A8092E}"/>
              </a:ext>
            </a:extLst>
          </p:cNvPr>
          <p:cNvSpPr>
            <a:spLocks noGrp="1"/>
          </p:cNvSpPr>
          <p:nvPr>
            <p:ph type="subTitle" idx="1"/>
          </p:nvPr>
        </p:nvSpPr>
        <p:spPr>
          <a:xfrm>
            <a:off x="139959" y="2062064"/>
            <a:ext cx="11411339" cy="4460033"/>
          </a:xfrm>
        </p:spPr>
        <p:txBody>
          <a:bodyPr>
            <a:normAutofit/>
          </a:bodyPr>
          <a:lstStyle/>
          <a:p>
            <a:r>
              <a:rPr lang="en-US" sz="2000" dirty="0">
                <a:hlinkClick r:id="rId2"/>
              </a:rPr>
              <a:t>https://www.primarygames.com/holidays/easter/games/eastereggscoloring/</a:t>
            </a:r>
            <a:endParaRPr lang="el-GR" sz="2000" dirty="0"/>
          </a:p>
          <a:p>
            <a:r>
              <a:rPr lang="el-GR" sz="4800" b="1" dirty="0"/>
              <a:t>2.</a:t>
            </a:r>
            <a:r>
              <a:rPr lang="en-US" sz="4800" b="1" dirty="0"/>
              <a:t> Play the game</a:t>
            </a:r>
            <a:endParaRPr lang="el-GR" sz="4800" b="1" dirty="0"/>
          </a:p>
          <a:p>
            <a:r>
              <a:rPr lang="en-US" sz="2000" dirty="0">
                <a:hlinkClick r:id="rId3"/>
              </a:rPr>
              <a:t>https://www.primarygames.com/holidays/easter/games/egg_hunt/</a:t>
            </a:r>
            <a:endParaRPr lang="en-US" sz="2000" dirty="0"/>
          </a:p>
          <a:p>
            <a:r>
              <a:rPr lang="en-US" sz="2000" dirty="0">
                <a:hlinkClick r:id="rId4"/>
              </a:rPr>
              <a:t>https://www.learninggamesforkids.com/memory_games/memory_games_match_game.html</a:t>
            </a:r>
            <a:endParaRPr lang="el-GR" sz="2000" dirty="0"/>
          </a:p>
          <a:p>
            <a:r>
              <a:rPr lang="el-GR" sz="4400" b="1" dirty="0"/>
              <a:t>3.</a:t>
            </a:r>
            <a:r>
              <a:rPr lang="en-US" sz="4400" b="1" dirty="0"/>
              <a:t> Do the puzzle</a:t>
            </a:r>
            <a:endParaRPr lang="el-GR" sz="4400" b="1" dirty="0"/>
          </a:p>
          <a:p>
            <a:r>
              <a:rPr lang="en-US" dirty="0">
                <a:hlinkClick r:id="rId5"/>
              </a:rPr>
              <a:t>https://www.primarygames.com/holidays/easter/games/dragdrop/</a:t>
            </a:r>
            <a:endParaRPr lang="en-US" dirty="0"/>
          </a:p>
          <a:p>
            <a:endParaRPr lang="en-US" dirty="0"/>
          </a:p>
          <a:p>
            <a:r>
              <a:rPr lang="en-US" dirty="0">
                <a:hlinkClick r:id="rId6"/>
              </a:rPr>
              <a:t>https://www.primarygames.com/holidays/easter/games/eastercrosswordpuzzle/</a:t>
            </a:r>
            <a:r>
              <a:rPr lang="en-US" dirty="0"/>
              <a:t> </a:t>
            </a:r>
          </a:p>
          <a:p>
            <a:endParaRPr lang="el-GR" b="1" dirty="0"/>
          </a:p>
          <a:p>
            <a:endParaRPr lang="en-US" sz="4400" b="1" dirty="0"/>
          </a:p>
          <a:p>
            <a:endParaRPr lang="en-US" dirty="0"/>
          </a:p>
        </p:txBody>
      </p:sp>
    </p:spTree>
    <p:extLst>
      <p:ext uri="{BB962C8B-B14F-4D97-AF65-F5344CB8AC3E}">
        <p14:creationId xmlns:p14="http://schemas.microsoft.com/office/powerpoint/2010/main" val="386665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043F6-31F3-4476-BA8D-9B2456D3C1C0}"/>
              </a:ext>
            </a:extLst>
          </p:cNvPr>
          <p:cNvSpPr>
            <a:spLocks noGrp="1"/>
          </p:cNvSpPr>
          <p:nvPr>
            <p:ph type="title"/>
          </p:nvPr>
        </p:nvSpPr>
        <p:spPr>
          <a:xfrm>
            <a:off x="438539" y="365125"/>
            <a:ext cx="11336694" cy="1325563"/>
          </a:xfrm>
        </p:spPr>
        <p:txBody>
          <a:bodyPr>
            <a:normAutofit/>
          </a:bodyPr>
          <a:lstStyle/>
          <a:p>
            <a:r>
              <a:rPr lang="en-US" sz="4000" b="1" dirty="0"/>
              <a:t>4. Open your book page 32 “FRIENDS” and listen to the song on </a:t>
            </a:r>
            <a:r>
              <a:rPr lang="en-US" sz="4000" b="1" dirty="0" err="1"/>
              <a:t>Youtube</a:t>
            </a:r>
            <a:r>
              <a:rPr lang="en-US" sz="4000" b="1" dirty="0"/>
              <a:t>:</a:t>
            </a:r>
          </a:p>
        </p:txBody>
      </p:sp>
      <p:sp>
        <p:nvSpPr>
          <p:cNvPr id="3" name="Content Placeholder 2">
            <a:extLst>
              <a:ext uri="{FF2B5EF4-FFF2-40B4-BE49-F238E27FC236}">
                <a16:creationId xmlns:a16="http://schemas.microsoft.com/office/drawing/2014/main" id="{CBF50ECE-A2C9-402D-8651-A88B136EB9E9}"/>
              </a:ext>
            </a:extLst>
          </p:cNvPr>
          <p:cNvSpPr>
            <a:spLocks noGrp="1"/>
          </p:cNvSpPr>
          <p:nvPr>
            <p:ph idx="1"/>
          </p:nvPr>
        </p:nvSpPr>
        <p:spPr>
          <a:xfrm>
            <a:off x="345233" y="1825625"/>
            <a:ext cx="11008567" cy="4351338"/>
          </a:xfrm>
        </p:spPr>
        <p:txBody>
          <a:bodyPr>
            <a:normAutofit/>
          </a:bodyPr>
          <a:lstStyle/>
          <a:p>
            <a:pPr marL="0" indent="0">
              <a:buNone/>
            </a:pPr>
            <a:r>
              <a:rPr lang="en-US" dirty="0">
                <a:hlinkClick r:id="rId2"/>
              </a:rPr>
              <a:t>https://www.youtube.com/watch?v=5pU8vycGwfY</a:t>
            </a:r>
            <a:endParaRPr lang="en-US" dirty="0"/>
          </a:p>
          <a:p>
            <a:endParaRPr lang="en-US" dirty="0"/>
          </a:p>
          <a:p>
            <a:pPr marL="0" indent="0">
              <a:buNone/>
            </a:pPr>
            <a:r>
              <a:rPr lang="en-US" sz="4000" dirty="0"/>
              <a:t>5. Make an Easter card and write “ HAPPY EASTER”</a:t>
            </a:r>
          </a:p>
          <a:p>
            <a:pPr marL="0" indent="0">
              <a:buNone/>
            </a:pPr>
            <a:endParaRPr lang="en-US" sz="4000" dirty="0"/>
          </a:p>
          <a:p>
            <a:pPr marL="742950" indent="-742950">
              <a:buAutoNum type="arabicPeriod" startAt="6"/>
            </a:pPr>
            <a:r>
              <a:rPr lang="en-US" sz="4000" dirty="0"/>
              <a:t>MEMORY GAMES : </a:t>
            </a:r>
          </a:p>
          <a:p>
            <a:pPr marL="0" indent="0">
              <a:buNone/>
            </a:pPr>
            <a:r>
              <a:rPr lang="en-US" sz="2000" dirty="0">
                <a:solidFill>
                  <a:srgbClr val="FF0000"/>
                </a:solidFill>
                <a:hlinkClick r:id="rId3">
                  <a:extLst>
                    <a:ext uri="{A12FA001-AC4F-418D-AE19-62706E023703}">
                      <ahyp:hlinkClr xmlns:ahyp="http://schemas.microsoft.com/office/drawing/2018/hyperlinkcolor" xmlns="" val="tx"/>
                    </a:ext>
                  </a:extLst>
                </a:hlinkClick>
              </a:rPr>
              <a:t>https://www.learninggamesforkids.com/featured-games/color-memory-game.html</a:t>
            </a:r>
            <a:endParaRPr lang="en-US" sz="2000" dirty="0">
              <a:solidFill>
                <a:srgbClr val="FF0000"/>
              </a:solidFill>
            </a:endParaRPr>
          </a:p>
          <a:p>
            <a:pPr marL="0" indent="0">
              <a:buNone/>
            </a:pPr>
            <a:endParaRPr lang="en-US" sz="2000" dirty="0">
              <a:solidFill>
                <a:srgbClr val="FF0000"/>
              </a:solidFill>
            </a:endParaRPr>
          </a:p>
          <a:p>
            <a:pPr marL="0" indent="0">
              <a:buNone/>
            </a:pPr>
            <a:r>
              <a:rPr lang="en-US" sz="2200" dirty="0">
                <a:solidFill>
                  <a:srgbClr val="FF0000"/>
                </a:solidFill>
                <a:hlinkClick r:id="rId4">
                  <a:extLst>
                    <a:ext uri="{A12FA001-AC4F-418D-AE19-62706E023703}">
                      <ahyp:hlinkClr xmlns:ahyp="http://schemas.microsoft.com/office/drawing/2018/hyperlinkcolor" xmlns="" val="tx"/>
                    </a:ext>
                  </a:extLst>
                </a:hlinkClick>
              </a:rPr>
              <a:t>https://www.learninggamesforkids.com/memory_games/little-numbers-memory-flip.html</a:t>
            </a:r>
            <a:endParaRPr lang="en-US" sz="2200" dirty="0">
              <a:solidFill>
                <a:srgbClr val="FF0000"/>
              </a:solidFill>
            </a:endParaRPr>
          </a:p>
          <a:p>
            <a:pPr marL="742950" indent="-742950">
              <a:buAutoNum type="arabicPeriod" startAt="6"/>
            </a:pPr>
            <a:endParaRPr lang="en-US" sz="4000" dirty="0"/>
          </a:p>
          <a:p>
            <a:pPr marL="0" indent="0">
              <a:buNone/>
            </a:pPr>
            <a:endParaRPr lang="en-US" sz="4000" dirty="0"/>
          </a:p>
          <a:p>
            <a:endParaRPr lang="en-US" sz="4000" dirty="0"/>
          </a:p>
          <a:p>
            <a:endParaRPr lang="en-US" dirty="0"/>
          </a:p>
        </p:txBody>
      </p:sp>
    </p:spTree>
    <p:extLst>
      <p:ext uri="{BB962C8B-B14F-4D97-AF65-F5344CB8AC3E}">
        <p14:creationId xmlns:p14="http://schemas.microsoft.com/office/powerpoint/2010/main" val="2027731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50C9-DC4D-49F0-BFDC-F321C1A01BA1}"/>
              </a:ext>
            </a:extLst>
          </p:cNvPr>
          <p:cNvSpPr>
            <a:spLocks noGrp="1"/>
          </p:cNvSpPr>
          <p:nvPr>
            <p:ph type="title"/>
          </p:nvPr>
        </p:nvSpPr>
        <p:spPr>
          <a:xfrm>
            <a:off x="724808" y="662473"/>
            <a:ext cx="8279234" cy="1586205"/>
          </a:xfrm>
        </p:spPr>
        <p:txBody>
          <a:bodyPr>
            <a:normAutofit/>
          </a:bodyPr>
          <a:lstStyle/>
          <a:p>
            <a:r>
              <a:rPr lang="en-US" sz="4000" b="1" dirty="0"/>
              <a:t>Let’s remember letter “Bb”</a:t>
            </a:r>
          </a:p>
        </p:txBody>
      </p:sp>
      <p:sp>
        <p:nvSpPr>
          <p:cNvPr id="3" name="Text Placeholder 2">
            <a:extLst>
              <a:ext uri="{FF2B5EF4-FFF2-40B4-BE49-F238E27FC236}">
                <a16:creationId xmlns:a16="http://schemas.microsoft.com/office/drawing/2014/main" id="{DB73C18B-D6B5-4352-9E73-9676737BEC67}"/>
              </a:ext>
            </a:extLst>
          </p:cNvPr>
          <p:cNvSpPr>
            <a:spLocks noGrp="1"/>
          </p:cNvSpPr>
          <p:nvPr>
            <p:ph type="body" idx="1"/>
          </p:nvPr>
        </p:nvSpPr>
        <p:spPr>
          <a:xfrm>
            <a:off x="625150" y="2889445"/>
            <a:ext cx="10628993" cy="3253144"/>
          </a:xfrm>
        </p:spPr>
        <p:txBody>
          <a:bodyPr>
            <a:normAutofit/>
          </a:bodyPr>
          <a:lstStyle/>
          <a:p>
            <a:r>
              <a:rPr lang="en-US" sz="2000" dirty="0">
                <a:hlinkClick r:id="rId2"/>
              </a:rPr>
              <a:t>https://www.learninggamesforkids.com/alphabet_games/the-letter-b/letter-b-video.html</a:t>
            </a:r>
            <a:endParaRPr lang="en-US" sz="2000" dirty="0"/>
          </a:p>
          <a:p>
            <a:r>
              <a:rPr lang="en-US" sz="2000" dirty="0">
                <a:hlinkClick r:id="rId3"/>
              </a:rPr>
              <a:t>https://www.learninggamesforkids.com/alphabet_games/the-letter-b/practice-with-letter-b.html</a:t>
            </a:r>
            <a:endParaRPr lang="en-US" sz="2000" dirty="0"/>
          </a:p>
          <a:p>
            <a:r>
              <a:rPr lang="en-US" sz="2000">
                <a:hlinkClick r:id="rId4"/>
              </a:rPr>
              <a:t>https://www.learninggamesforkids.com/alphabet_games/the-letter-b/read-b-words.html</a:t>
            </a:r>
            <a:endParaRPr lang="en-US" sz="2000" dirty="0">
              <a:solidFill>
                <a:srgbClr val="FF0000"/>
              </a:solidFill>
            </a:endParaRPr>
          </a:p>
        </p:txBody>
      </p:sp>
      <p:pic>
        <p:nvPicPr>
          <p:cNvPr id="5" name="Picture 4" descr="A close up of a logo&#10;&#10;Description automatically generated">
            <a:extLst>
              <a:ext uri="{FF2B5EF4-FFF2-40B4-BE49-F238E27FC236}">
                <a16:creationId xmlns:a16="http://schemas.microsoft.com/office/drawing/2014/main" id="{EDF46463-FCB5-4914-87BA-5CD8A0630214}"/>
              </a:ext>
            </a:extLst>
          </p:cNvPr>
          <p:cNvPicPr>
            <a:picLocks noChangeAspect="1"/>
          </p:cNvPicPr>
          <p:nvPr/>
        </p:nvPicPr>
        <p:blipFill>
          <a:blip r:embed="rId5" cstate="hq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7438164" y="-83975"/>
            <a:ext cx="2898964" cy="2898964"/>
          </a:xfrm>
          <a:prstGeom prst="rect">
            <a:avLst/>
          </a:prstGeom>
        </p:spPr>
      </p:pic>
      <p:sp>
        <p:nvSpPr>
          <p:cNvPr id="6" name="TextBox 5">
            <a:extLst>
              <a:ext uri="{FF2B5EF4-FFF2-40B4-BE49-F238E27FC236}">
                <a16:creationId xmlns:a16="http://schemas.microsoft.com/office/drawing/2014/main" id="{E4E76B9B-0D29-4CCC-941C-FBFCC21D7618}"/>
              </a:ext>
            </a:extLst>
          </p:cNvPr>
          <p:cNvSpPr txBox="1"/>
          <p:nvPr/>
        </p:nvSpPr>
        <p:spPr>
          <a:xfrm>
            <a:off x="3258767" y="7234250"/>
            <a:ext cx="3570051" cy="230832"/>
          </a:xfrm>
          <a:prstGeom prst="rect">
            <a:avLst/>
          </a:prstGeom>
          <a:noFill/>
        </p:spPr>
        <p:txBody>
          <a:bodyPr wrap="square" rtlCol="0">
            <a:spAutoFit/>
          </a:bodyPr>
          <a:lstStyle/>
          <a:p>
            <a:r>
              <a:rPr lang="en-US" sz="900">
                <a:hlinkClick r:id="rId6" tooltip="http://themoderatevoice.com/208390/jeb-bush-says-donald-trump-is-trying-to-insult-his-way-into-the-presidency/"/>
              </a:rPr>
              <a:t>This Photo</a:t>
            </a:r>
            <a:r>
              <a:rPr lang="en-US" sz="900"/>
              <a:t> by Unknown Author is licensed under </a:t>
            </a:r>
            <a:r>
              <a:rPr lang="en-US" sz="900">
                <a:hlinkClick r:id="rId7" tooltip="https://creativecommons.org/licenses/by-nc-nd/3.0/"/>
              </a:rPr>
              <a:t>CC BY-NC-ND</a:t>
            </a:r>
            <a:endParaRPr lang="en-US" sz="900"/>
          </a:p>
        </p:txBody>
      </p:sp>
      <p:sp>
        <p:nvSpPr>
          <p:cNvPr id="7" name="TextBox 6">
            <a:extLst>
              <a:ext uri="{FF2B5EF4-FFF2-40B4-BE49-F238E27FC236}">
                <a16:creationId xmlns:a16="http://schemas.microsoft.com/office/drawing/2014/main" id="{CC841168-3A8B-42FE-AEAA-F09B3F7B8AE5}"/>
              </a:ext>
            </a:extLst>
          </p:cNvPr>
          <p:cNvSpPr txBox="1"/>
          <p:nvPr/>
        </p:nvSpPr>
        <p:spPr>
          <a:xfrm>
            <a:off x="9899781" y="1455575"/>
            <a:ext cx="1698170" cy="1077218"/>
          </a:xfrm>
          <a:prstGeom prst="rect">
            <a:avLst/>
          </a:prstGeom>
          <a:noFill/>
        </p:spPr>
        <p:txBody>
          <a:bodyPr wrap="square" rtlCol="0">
            <a:spAutoFit/>
          </a:bodyPr>
          <a:lstStyle/>
          <a:p>
            <a:r>
              <a:rPr lang="en-US" sz="3200" dirty="0"/>
              <a:t>Easter </a:t>
            </a:r>
            <a:r>
              <a:rPr lang="en-US" sz="3200" dirty="0">
                <a:solidFill>
                  <a:srgbClr val="FF0000"/>
                </a:solidFill>
              </a:rPr>
              <a:t>b</a:t>
            </a:r>
            <a:r>
              <a:rPr lang="en-US" sz="3200" dirty="0"/>
              <a:t>unny</a:t>
            </a:r>
          </a:p>
        </p:txBody>
      </p:sp>
    </p:spTree>
    <p:extLst>
      <p:ext uri="{BB962C8B-B14F-4D97-AF65-F5344CB8AC3E}">
        <p14:creationId xmlns:p14="http://schemas.microsoft.com/office/powerpoint/2010/main" val="1674211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104</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1. Colour the easter egg</vt:lpstr>
      <vt:lpstr>4. Open your book page 32 “FRIENDS” and listen to the song on Youtube:</vt:lpstr>
      <vt:lpstr>Let’s remember letter “Bb”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FOR EASTER HOLIDAYS  Αγαπητά μου παιδιά  σας στέλνω κάποιες ευχάριστες δραστηριότητες που μπορείτε να κάνετε κατά τη διάρκεια των διακοπών του Πάσχα όπως παιχνίδια, ζωγραφική και άλλα.Διαλέξετε εσείς ποιες θέλετε να κάνετε. Μαζί σας στέλνω και τις ευχές μου σε μια κάρτα :    https://www.123cards.com/easter-ecards/juggler/</dc:title>
  <dc:creator>Dia Germanou</dc:creator>
  <cp:lastModifiedBy>User</cp:lastModifiedBy>
  <cp:revision>3</cp:revision>
  <dcterms:created xsi:type="dcterms:W3CDTF">2020-04-08T14:30:57Z</dcterms:created>
  <dcterms:modified xsi:type="dcterms:W3CDTF">2020-04-10T12:46:51Z</dcterms:modified>
</cp:coreProperties>
</file>