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2" r:id="rId6"/>
    <p:sldId id="270" r:id="rId7"/>
    <p:sldId id="273" r:id="rId8"/>
    <p:sldId id="274" r:id="rId9"/>
    <p:sldId id="258" r:id="rId10"/>
    <p:sldId id="259" r:id="rId11"/>
    <p:sldId id="261" r:id="rId12"/>
    <p:sldId id="262" r:id="rId13"/>
    <p:sldId id="266" r:id="rId14"/>
    <p:sldId id="260" r:id="rId15"/>
    <p:sldId id="264" r:id="rId16"/>
    <p:sldId id="263" r:id="rId17"/>
    <p:sldId id="276" r:id="rId18"/>
    <p:sldId id="27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9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7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23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36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9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25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36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89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00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2F28-47D0-4A19-A017-E2AB077C7F7B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JKPHvGvEM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toysyear2" TargetMode="External"/><Relationship Id="rId2" Type="http://schemas.openxmlformats.org/officeDocument/2006/relationships/hyperlink" Target="https://matchthememory.com/toysupperlowercas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3"/>
          <a:stretch/>
        </p:blipFill>
        <p:spPr bwMode="auto">
          <a:xfrm>
            <a:off x="0" y="1"/>
            <a:ext cx="8820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7968" y="224438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love toys!</a:t>
            </a:r>
            <a:endParaRPr lang="el-GR" sz="6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8206"/>
            <a:ext cx="3121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0819"/>
            <a:ext cx="3121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121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77" y="46015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1" y="3731731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0814" y="5830427"/>
            <a:ext cx="550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bicycles.</a:t>
            </a:r>
            <a:endParaRPr lang="el-G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5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1153"/>
            <a:ext cx="3094988" cy="49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 rot="447978">
            <a:off x="2830312" y="107771"/>
            <a:ext cx="5766677" cy="39211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45115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Abracatabra</a:t>
            </a:r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…</a:t>
            </a:r>
          </a:p>
          <a:p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3" name="Picture 7" descr="Southen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4729"/>
            <a:ext cx="21717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2712" y="5877272"/>
            <a:ext cx="464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It’s a train.</a:t>
            </a:r>
            <a:endParaRPr lang="el-GR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394142"/>
            <a:ext cx="2912243" cy="15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77" y="46015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1" y="3731731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0079" y="5768825"/>
            <a:ext cx="450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trains.</a:t>
            </a:r>
            <a:endParaRPr lang="el-G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31731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39946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7" y="85783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6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8395"/>
            <a:ext cx="1602944" cy="8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Complete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27" y="1191568"/>
            <a:ext cx="1311572" cy="70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48" y="1237499"/>
            <a:ext cx="1226062" cy="65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8" y="2995392"/>
            <a:ext cx="821847" cy="11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80" y="3047010"/>
            <a:ext cx="789320" cy="10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79" y="3047010"/>
            <a:ext cx="751654" cy="10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66" y="3047010"/>
            <a:ext cx="738294" cy="100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43056"/>
            <a:ext cx="926307" cy="97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91" y="4925380"/>
            <a:ext cx="1100484" cy="11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79" y="4904645"/>
            <a:ext cx="1207016" cy="12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717" y="21642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 train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290" y="2136895"/>
            <a:ext cx="17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2 ………………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748" y="4221088"/>
            <a:ext cx="16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 doll house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882" y="4221088"/>
            <a:ext cx="248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  3 …………………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1757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  a  boat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988" y="6128692"/>
            <a:ext cx="197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2 ……………….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9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 rot="20520166">
            <a:off x="-129107" y="302617"/>
            <a:ext cx="5760640" cy="228413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 rot="20409014">
            <a:off x="755576" y="1106091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Which letter is missing?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156176" y="476672"/>
            <a:ext cx="2736304" cy="2721456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458" y="1680534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omic Sans MS" panose="030F0702030302020204" pitchFamily="66" charset="0"/>
              </a:rPr>
              <a:t>tr_in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547664" y="2708920"/>
            <a:ext cx="3024336" cy="2160240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54310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</a:t>
            </a:r>
            <a:r>
              <a:rPr lang="en-US" sz="4000" dirty="0" err="1">
                <a:latin typeface="Comic Sans MS" panose="030F0702030302020204" pitchFamily="66" charset="0"/>
              </a:rPr>
              <a:t>uzzle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4429423" y="3058935"/>
            <a:ext cx="3096344" cy="220467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104" y="38970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boa_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6300192" y="4161274"/>
            <a:ext cx="2843808" cy="236407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643458" y="5013176"/>
            <a:ext cx="239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</a:t>
            </a:r>
            <a:r>
              <a:rPr lang="en-US" sz="4000" dirty="0" err="1">
                <a:latin typeface="Comic Sans MS" panose="030F0702030302020204" pitchFamily="66" charset="0"/>
              </a:rPr>
              <a:t>icycle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210135"/>
            <a:ext cx="7443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hlinkClick r:id="rId2"/>
              </a:rPr>
              <a:t>https://www.youtube.com/watch?v=tJKPHvGvEMM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8520" y="332656"/>
            <a:ext cx="9793088" cy="30298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Let’s sing!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8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67544" y="0"/>
            <a:ext cx="7920880" cy="6021288"/>
          </a:xfrm>
          <a:prstGeom prst="flowChartPunchedTape">
            <a:avLst/>
          </a:prstGeom>
          <a:solidFill>
            <a:srgbClr val="C0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Comic Sans MS" panose="030F0702030302020204" pitchFamily="66" charset="0"/>
              <a:hlinkClick r:id="rId2"/>
            </a:endParaRPr>
          </a:p>
          <a:p>
            <a:pPr algn="ctr"/>
            <a:r>
              <a:rPr lang="en-US" sz="2400" b="1" dirty="0">
                <a:latin typeface="Comic Sans MS" panose="030F0702030302020204" pitchFamily="66" charset="0"/>
                <a:hlinkClick r:id="rId2"/>
              </a:rPr>
              <a:t>https://matchthememory.com/toysupperlowercase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49" y="148478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omic Sans MS" panose="030F0702030302020204" pitchFamily="66" charset="0"/>
              </a:rPr>
              <a:t>Let’s play!</a:t>
            </a:r>
            <a:endParaRPr lang="el-GR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omic Sans MS" panose="030F0702030302020204" pitchFamily="66" charset="0"/>
              <a:hlinkClick r:id="rId3"/>
            </a:endParaRPr>
          </a:p>
          <a:p>
            <a:r>
              <a:rPr lang="en-US" sz="2400" dirty="0">
                <a:latin typeface="Comic Sans MS" panose="030F0702030302020204" pitchFamily="66" charset="0"/>
                <a:hlinkClick r:id="rId3"/>
              </a:rPr>
              <a:t>https://matchthememory.com/toysyear2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3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Say the right answer.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51520" y="1182228"/>
            <a:ext cx="8568952" cy="534311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246245" y="144007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It’s a</a:t>
            </a:r>
          </a:p>
          <a:p>
            <a:r>
              <a:rPr lang="en-US" sz="2800" b="1" dirty="0">
                <a:latin typeface="Comic Sans MS" panose="030F0702030302020204" pitchFamily="66" charset="0"/>
              </a:rPr>
              <a:t>They are  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65551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trains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292494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It’s a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 </a:t>
            </a:r>
            <a:endParaRPr lang="el-GR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281" y="3140387"/>
            <a:ext cx="212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bicycle</a:t>
            </a:r>
            <a:endParaRPr lang="el-GR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14908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</a:t>
            </a:r>
            <a:endParaRPr lang="el-G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166" y="4364523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boats</a:t>
            </a:r>
            <a:endParaRPr lang="el-G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9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pping Hands (transparent B/g)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536504" cy="47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667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</a:rPr>
              <a:t>Good job!</a:t>
            </a:r>
            <a:endParaRPr lang="el-GR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3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Listen, point and say</a:t>
            </a:r>
            <a:endParaRPr lang="el-GR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4" y="1412776"/>
            <a:ext cx="1168854" cy="159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46820"/>
            <a:ext cx="2265009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53" y="1546820"/>
            <a:ext cx="2715343" cy="17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4" y="4544387"/>
            <a:ext cx="2381756" cy="12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05" y="3864972"/>
            <a:ext cx="1852798" cy="195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8" descr="Library of jigsaw puzzle free png png files ▻▻▻ Clipart Art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53" y="4234751"/>
            <a:ext cx="1954374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054" y="3323332"/>
            <a:ext cx="14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doll house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480" y="33233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bicycle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3233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board game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347" y="5779711"/>
            <a:ext cx="217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train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033" y="5748716"/>
            <a:ext cx="115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boa</a:t>
            </a:r>
            <a:r>
              <a:rPr lang="en-US" dirty="0"/>
              <a:t>t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765924" y="58223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puzzle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928A8A-1E95-4031-97E8-CB3D459E9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8199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 spy with my little eye something beginning with …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-119110" y="-243408"/>
            <a:ext cx="3682998" cy="18722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play!</a:t>
            </a:r>
            <a:endParaRPr lang="el-GR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" y="2588646"/>
            <a:ext cx="1951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55" y="2298275"/>
            <a:ext cx="27193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8" y="4625789"/>
            <a:ext cx="23844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23" y="4131696"/>
            <a:ext cx="1388132" cy="18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611743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" y="416083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4231"/>
            <a:ext cx="2500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7" y="5772097"/>
            <a:ext cx="2225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C3B0DA-8BBF-494D-96A8-D2C09E641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228292" cy="27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ead 10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-64914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5091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board game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39CF81-D6A8-4D53-8734-F3CB0BACF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9" y="6206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spy with my little eye something beginning with …</a:t>
            </a:r>
            <a:endParaRPr lang="el-GR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" y="2588646"/>
            <a:ext cx="1951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55" y="2298275"/>
            <a:ext cx="27193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8" y="4625789"/>
            <a:ext cx="23844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23" y="4131696"/>
            <a:ext cx="1388132" cy="18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611743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" y="416083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4231"/>
            <a:ext cx="2500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7" y="5772097"/>
            <a:ext cx="2225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40F908-DF88-4E49-B7B2-50DD101BA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288985" cy="31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37" y="6207"/>
            <a:ext cx="28289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01317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doll house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B819DE-268B-4B8E-BB7D-20AA73444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9" y="6206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spy with my little eye something beginning with …</a:t>
            </a:r>
            <a:endParaRPr lang="el-GR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" y="2588646"/>
            <a:ext cx="1951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55" y="2298275"/>
            <a:ext cx="27193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8" y="4625789"/>
            <a:ext cx="23844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23" y="4131696"/>
            <a:ext cx="1388132" cy="18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611743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" y="416083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4231"/>
            <a:ext cx="2500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7" y="5772097"/>
            <a:ext cx="2225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510D78-EDE2-4DEF-BD69-0D53B3603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3"/>
            <a:ext cx="3524838" cy="27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289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2262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puzzle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7EED23-9861-47A1-BDCC-883F45AB2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1153"/>
            <a:ext cx="3094988" cy="49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717032"/>
            <a:ext cx="3118945" cy="21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2 1"/>
          <p:cNvSpPr/>
          <p:nvPr/>
        </p:nvSpPr>
        <p:spPr>
          <a:xfrm rot="447978">
            <a:off x="2830312" y="107771"/>
            <a:ext cx="5766677" cy="39211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45115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Abracatabra</a:t>
            </a:r>
            <a:r>
              <a:rPr lang="en-US" sz="3600" dirty="0">
                <a:latin typeface="Comic Sans MS" panose="030F0702030302020204" pitchFamily="66" charset="0"/>
              </a:rPr>
              <a:t>…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103" name="Picture 7" descr="Southen Cros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4729"/>
            <a:ext cx="21717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28834"/>
            <a:ext cx="464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It’s a bicycle.</a:t>
            </a:r>
            <a:endParaRPr lang="el-GR" sz="4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0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141</Words>
  <Application>Microsoft Office PowerPoint</Application>
  <PresentationFormat>On-screen Show (4:3)</PresentationFormat>
  <Paragraphs>53</Paragraphs>
  <Slides>18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59</cp:revision>
  <dcterms:created xsi:type="dcterms:W3CDTF">2020-04-30T09:16:46Z</dcterms:created>
  <dcterms:modified xsi:type="dcterms:W3CDTF">2020-05-18T11:12:20Z</dcterms:modified>
</cp:coreProperties>
</file>