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8C21-85B6-415C-A0F7-94698901E328}" type="datetimeFigureOut">
              <a:rPr lang="en-US" smtClean="0"/>
              <a:t>5/8/2020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E13C7-B19D-4186-BD15-3B628E297E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57371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8C21-85B6-415C-A0F7-94698901E328}" type="datetimeFigureOut">
              <a:rPr lang="en-US" smtClean="0"/>
              <a:t>5/8/2020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E13C7-B19D-4186-BD15-3B628E297E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92763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8C21-85B6-415C-A0F7-94698901E328}" type="datetimeFigureOut">
              <a:rPr lang="en-US" smtClean="0"/>
              <a:t>5/8/2020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E13C7-B19D-4186-BD15-3B628E297E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45711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8C21-85B6-415C-A0F7-94698901E328}" type="datetimeFigureOut">
              <a:rPr lang="en-US" smtClean="0"/>
              <a:t>5/8/2020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E13C7-B19D-4186-BD15-3B628E297E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618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8C21-85B6-415C-A0F7-94698901E328}" type="datetimeFigureOut">
              <a:rPr lang="en-US" smtClean="0"/>
              <a:t>5/8/2020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E13C7-B19D-4186-BD15-3B628E297E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86572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8C21-85B6-415C-A0F7-94698901E328}" type="datetimeFigureOut">
              <a:rPr lang="en-US" smtClean="0"/>
              <a:t>5/8/2020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E13C7-B19D-4186-BD15-3B628E297E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21443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8C21-85B6-415C-A0F7-94698901E328}" type="datetimeFigureOut">
              <a:rPr lang="en-US" smtClean="0"/>
              <a:t>5/8/2020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E13C7-B19D-4186-BD15-3B628E297E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17293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8C21-85B6-415C-A0F7-94698901E328}" type="datetimeFigureOut">
              <a:rPr lang="en-US" smtClean="0"/>
              <a:t>5/8/2020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E13C7-B19D-4186-BD15-3B628E297E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50419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8C21-85B6-415C-A0F7-94698901E328}" type="datetimeFigureOut">
              <a:rPr lang="en-US" smtClean="0"/>
              <a:t>5/8/2020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E13C7-B19D-4186-BD15-3B628E297E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68996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8C21-85B6-415C-A0F7-94698901E328}" type="datetimeFigureOut">
              <a:rPr lang="en-US" smtClean="0"/>
              <a:t>5/8/2020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E13C7-B19D-4186-BD15-3B628E297E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45288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8C21-85B6-415C-A0F7-94698901E328}" type="datetimeFigureOut">
              <a:rPr lang="en-US" smtClean="0"/>
              <a:t>5/8/2020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E13C7-B19D-4186-BD15-3B628E297E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34836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DE8C21-85B6-415C-A0F7-94698901E328}" type="datetimeFigureOut">
              <a:rPr lang="en-US" smtClean="0"/>
              <a:t>5/8/2020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6E13C7-B19D-4186-BD15-3B628E297E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14855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5BD60284-DA08-4F6E-8DDA-8B54F2777CA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45704"/>
            <a:ext cx="10600660" cy="6698512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EFB3E42B-6A65-4171-AEC8-EB8D7A133692}"/>
              </a:ext>
            </a:extLst>
          </p:cNvPr>
          <p:cNvSpPr txBox="1"/>
          <p:nvPr/>
        </p:nvSpPr>
        <p:spPr>
          <a:xfrm>
            <a:off x="7697972" y="191386"/>
            <a:ext cx="27963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CY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ΣΕΛ. 22</a:t>
            </a:r>
            <a:endParaRPr lang="en-CY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F7C4275-A36A-4148-8132-57D94EA10EA2}"/>
              </a:ext>
            </a:extLst>
          </p:cNvPr>
          <p:cNvSpPr txBox="1"/>
          <p:nvPr/>
        </p:nvSpPr>
        <p:spPr>
          <a:xfrm>
            <a:off x="1041560" y="2208764"/>
            <a:ext cx="27538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Α</a:t>
            </a:r>
            <a:r>
              <a:rPr lang="el-CY" dirty="0"/>
              <a:t>’ τρόπος: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20A3173-2AEE-4E62-BA72-8851A181CCD5}"/>
              </a:ext>
            </a:extLst>
          </p:cNvPr>
          <p:cNvSpPr txBox="1"/>
          <p:nvPr/>
        </p:nvSpPr>
        <p:spPr>
          <a:xfrm>
            <a:off x="1010092" y="2741128"/>
            <a:ext cx="275383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CY" sz="2800" dirty="0"/>
              <a:t>54 + 17 = 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DC73618-27A0-412F-BC8B-E83833A029C0}"/>
              </a:ext>
            </a:extLst>
          </p:cNvPr>
          <p:cNvSpPr txBox="1"/>
          <p:nvPr/>
        </p:nvSpPr>
        <p:spPr>
          <a:xfrm>
            <a:off x="1010091" y="2578096"/>
            <a:ext cx="7041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CY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Δ Μ</a:t>
            </a:r>
            <a:endParaRPr lang="en-US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2988E72-8D57-4EF1-B74A-7E5CEB4732E9}"/>
              </a:ext>
            </a:extLst>
          </p:cNvPr>
          <p:cNvSpPr txBox="1"/>
          <p:nvPr/>
        </p:nvSpPr>
        <p:spPr>
          <a:xfrm>
            <a:off x="1714285" y="2578096"/>
            <a:ext cx="7041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CY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Δ Μ</a:t>
            </a:r>
            <a:endParaRPr lang="en-US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A4F0068-60CE-4098-A0E3-91CFB279DA52}"/>
              </a:ext>
            </a:extLst>
          </p:cNvPr>
          <p:cNvSpPr txBox="1"/>
          <p:nvPr/>
        </p:nvSpPr>
        <p:spPr>
          <a:xfrm>
            <a:off x="4537534" y="3264348"/>
            <a:ext cx="4729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CY" dirty="0"/>
              <a:t>Μ:</a:t>
            </a: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45EDC7F7-CBE1-42EA-BB56-7D74620F12A9}"/>
              </a:ext>
            </a:extLst>
          </p:cNvPr>
          <p:cNvSpPr txBox="1"/>
          <p:nvPr/>
        </p:nvSpPr>
        <p:spPr>
          <a:xfrm>
            <a:off x="4509432" y="3613666"/>
            <a:ext cx="4729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CY" dirty="0"/>
              <a:t> Δ:</a:t>
            </a:r>
            <a:endParaRPr lang="en-US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0A613CB-DB1B-44BE-9644-664D4533A012}"/>
              </a:ext>
            </a:extLst>
          </p:cNvPr>
          <p:cNvSpPr txBox="1"/>
          <p:nvPr/>
        </p:nvSpPr>
        <p:spPr>
          <a:xfrm>
            <a:off x="4984089" y="3264348"/>
            <a:ext cx="7777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CY" b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 + 7=</a:t>
            </a:r>
            <a:endParaRPr lang="en-US" b="1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3FE096AE-3539-4D03-AA7B-90F0C2BE5E41}"/>
              </a:ext>
            </a:extLst>
          </p:cNvPr>
          <p:cNvSpPr txBox="1"/>
          <p:nvPr/>
        </p:nvSpPr>
        <p:spPr>
          <a:xfrm>
            <a:off x="5741892" y="3244334"/>
            <a:ext cx="4414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CY" b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11</a:t>
            </a:r>
            <a:endParaRPr lang="en-US" b="1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EC51428C-093F-48D1-95A1-9CDF7B322B43}"/>
              </a:ext>
            </a:extLst>
          </p:cNvPr>
          <p:cNvSpPr txBox="1"/>
          <p:nvPr/>
        </p:nvSpPr>
        <p:spPr>
          <a:xfrm>
            <a:off x="4833087" y="3589745"/>
            <a:ext cx="10300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CY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50 +10=</a:t>
            </a:r>
            <a:endParaRPr lang="en-US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EF2A1BDF-AFE5-481A-A4DA-09B6AA9F3F25}"/>
              </a:ext>
            </a:extLst>
          </p:cNvPr>
          <p:cNvSpPr txBox="1"/>
          <p:nvPr/>
        </p:nvSpPr>
        <p:spPr>
          <a:xfrm>
            <a:off x="5751874" y="3589745"/>
            <a:ext cx="4414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CY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60</a:t>
            </a:r>
            <a:endParaRPr lang="en-US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76EBE758-F82E-49F8-97AD-00190B781A68}"/>
              </a:ext>
            </a:extLst>
          </p:cNvPr>
          <p:cNvSpPr txBox="1"/>
          <p:nvPr/>
        </p:nvSpPr>
        <p:spPr>
          <a:xfrm>
            <a:off x="4556357" y="2523731"/>
            <a:ext cx="7041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CY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Δ Μ</a:t>
            </a:r>
            <a:endParaRPr lang="en-US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50669144-0F15-423A-B8D1-17A142B0925C}"/>
              </a:ext>
            </a:extLst>
          </p:cNvPr>
          <p:cNvSpPr txBox="1"/>
          <p:nvPr/>
        </p:nvSpPr>
        <p:spPr>
          <a:xfrm>
            <a:off x="5289885" y="2540795"/>
            <a:ext cx="7041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CY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Δ Μ</a:t>
            </a:r>
            <a:endParaRPr lang="en-US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3059B73E-14A2-4FFA-83A9-CF6339F34B2A}"/>
              </a:ext>
            </a:extLst>
          </p:cNvPr>
          <p:cNvSpPr txBox="1"/>
          <p:nvPr/>
        </p:nvSpPr>
        <p:spPr>
          <a:xfrm>
            <a:off x="4585692" y="2732318"/>
            <a:ext cx="275383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CY" sz="2800" dirty="0"/>
              <a:t>54 + 17 =  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64735DBB-9E31-4F95-A8CB-AEB43625BB3D}"/>
              </a:ext>
            </a:extLst>
          </p:cNvPr>
          <p:cNvSpPr txBox="1"/>
          <p:nvPr/>
        </p:nvSpPr>
        <p:spPr>
          <a:xfrm>
            <a:off x="4556357" y="2215398"/>
            <a:ext cx="27538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CY" dirty="0"/>
              <a:t>Β’ τρόπος: </a:t>
            </a:r>
          </a:p>
        </p:txBody>
      </p: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AA5551DA-B06E-4161-B017-C18473CA7426}"/>
              </a:ext>
            </a:extLst>
          </p:cNvPr>
          <p:cNvCxnSpPr>
            <a:cxnSpLocks/>
          </p:cNvCxnSpPr>
          <p:nvPr/>
        </p:nvCxnSpPr>
        <p:spPr>
          <a:xfrm flipH="1">
            <a:off x="1714284" y="3141994"/>
            <a:ext cx="188943" cy="204680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D2E227C3-7373-46EF-9461-CAF2B3E57BFE}"/>
              </a:ext>
            </a:extLst>
          </p:cNvPr>
          <p:cNvCxnSpPr>
            <a:cxnSpLocks/>
          </p:cNvCxnSpPr>
          <p:nvPr/>
        </p:nvCxnSpPr>
        <p:spPr>
          <a:xfrm>
            <a:off x="2048723" y="3158255"/>
            <a:ext cx="122900" cy="194566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>
            <a:extLst>
              <a:ext uri="{FF2B5EF4-FFF2-40B4-BE49-F238E27FC236}">
                <a16:creationId xmlns:a16="http://schemas.microsoft.com/office/drawing/2014/main" id="{BD5A9FDF-085D-43D7-83F7-101A5A929562}"/>
              </a:ext>
            </a:extLst>
          </p:cNvPr>
          <p:cNvSpPr txBox="1"/>
          <p:nvPr/>
        </p:nvSpPr>
        <p:spPr>
          <a:xfrm>
            <a:off x="1344523" y="3346674"/>
            <a:ext cx="5587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Y" dirty="0"/>
              <a:t>10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1B129956-C39D-4678-9A1B-382190F6ECCD}"/>
              </a:ext>
            </a:extLst>
          </p:cNvPr>
          <p:cNvSpPr txBox="1"/>
          <p:nvPr/>
        </p:nvSpPr>
        <p:spPr>
          <a:xfrm>
            <a:off x="2008613" y="3349620"/>
            <a:ext cx="5587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Y" dirty="0"/>
              <a:t>7</a:t>
            </a:r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44F0A69B-7812-4BA4-8586-C8BFDA7AAD04}"/>
              </a:ext>
            </a:extLst>
          </p:cNvPr>
          <p:cNvSpPr/>
          <p:nvPr/>
        </p:nvSpPr>
        <p:spPr>
          <a:xfrm>
            <a:off x="5736108" y="3164500"/>
            <a:ext cx="472965" cy="818498"/>
          </a:xfrm>
          <a:prstGeom prst="ellipse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206542C6-0E4F-4F3A-BF38-E65FE5FA7B45}"/>
              </a:ext>
            </a:extLst>
          </p:cNvPr>
          <p:cNvSpPr txBox="1"/>
          <p:nvPr/>
        </p:nvSpPr>
        <p:spPr>
          <a:xfrm>
            <a:off x="5897090" y="3939063"/>
            <a:ext cx="2522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CY" dirty="0"/>
              <a:t>1</a:t>
            </a:r>
            <a:endParaRPr lang="en-US" dirty="0"/>
          </a:p>
        </p:txBody>
      </p: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0EC0A3E5-7628-4AA5-9C1C-58BD7808519B}"/>
              </a:ext>
            </a:extLst>
          </p:cNvPr>
          <p:cNvCxnSpPr/>
          <p:nvPr/>
        </p:nvCxnSpPr>
        <p:spPr>
          <a:xfrm>
            <a:off x="5761855" y="3982998"/>
            <a:ext cx="447218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>
            <a:extLst>
              <a:ext uri="{FF2B5EF4-FFF2-40B4-BE49-F238E27FC236}">
                <a16:creationId xmlns:a16="http://schemas.microsoft.com/office/drawing/2014/main" id="{155B9EA7-E344-4906-90A1-3E22AA318A13}"/>
              </a:ext>
            </a:extLst>
          </p:cNvPr>
          <p:cNvSpPr txBox="1"/>
          <p:nvPr/>
        </p:nvSpPr>
        <p:spPr>
          <a:xfrm>
            <a:off x="5751874" y="3943136"/>
            <a:ext cx="2522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CY" dirty="0"/>
              <a:t>7</a:t>
            </a:r>
            <a:endParaRPr lang="en-US" dirty="0"/>
          </a:p>
        </p:txBody>
      </p:sp>
      <p:sp>
        <p:nvSpPr>
          <p:cNvPr id="35" name="Plus 20">
            <a:extLst>
              <a:ext uri="{FF2B5EF4-FFF2-40B4-BE49-F238E27FC236}">
                <a16:creationId xmlns:a16="http://schemas.microsoft.com/office/drawing/2014/main" id="{EC1D1B1C-49A7-492A-8067-FEBB9F16C58E}"/>
              </a:ext>
            </a:extLst>
          </p:cNvPr>
          <p:cNvSpPr/>
          <p:nvPr/>
        </p:nvSpPr>
        <p:spPr>
          <a:xfrm>
            <a:off x="6219055" y="3478502"/>
            <a:ext cx="231228" cy="336331"/>
          </a:xfrm>
          <a:prstGeom prst="math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D9420B75-BB0D-4E7B-8ACD-22909197A784}"/>
              </a:ext>
            </a:extLst>
          </p:cNvPr>
          <p:cNvSpPr txBox="1"/>
          <p:nvPr/>
        </p:nvSpPr>
        <p:spPr>
          <a:xfrm>
            <a:off x="911048" y="4739152"/>
            <a:ext cx="27538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CY" dirty="0"/>
              <a:t>Γ’ τρόπος: 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3369DCAD-48EF-465F-B1DF-C274BB362D37}"/>
              </a:ext>
            </a:extLst>
          </p:cNvPr>
          <p:cNvSpPr txBox="1"/>
          <p:nvPr/>
        </p:nvSpPr>
        <p:spPr>
          <a:xfrm>
            <a:off x="881713" y="4982223"/>
            <a:ext cx="7041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CY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Δ Μ</a:t>
            </a:r>
            <a:endParaRPr lang="en-US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EE6C1298-2435-450A-9DA1-3CCBDD92E46A}"/>
              </a:ext>
            </a:extLst>
          </p:cNvPr>
          <p:cNvSpPr txBox="1"/>
          <p:nvPr/>
        </p:nvSpPr>
        <p:spPr>
          <a:xfrm>
            <a:off x="1615241" y="4999287"/>
            <a:ext cx="7041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CY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Δ Μ</a:t>
            </a:r>
            <a:endParaRPr lang="en-US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D371D2FE-E2C2-4289-AB92-BE15DA70B2EB}"/>
              </a:ext>
            </a:extLst>
          </p:cNvPr>
          <p:cNvSpPr txBox="1"/>
          <p:nvPr/>
        </p:nvSpPr>
        <p:spPr>
          <a:xfrm>
            <a:off x="911048" y="5190810"/>
            <a:ext cx="275383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CY" sz="2800" dirty="0"/>
              <a:t>54 + 17 =  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A71DE499-886C-46E5-B473-2D84C0684E9E}"/>
              </a:ext>
            </a:extLst>
          </p:cNvPr>
          <p:cNvSpPr txBox="1"/>
          <p:nvPr/>
        </p:nvSpPr>
        <p:spPr>
          <a:xfrm>
            <a:off x="3787500" y="5386282"/>
            <a:ext cx="7041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CY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54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50CD2C5F-5FC1-4E7A-BA3C-AA1EB110C2E4}"/>
              </a:ext>
            </a:extLst>
          </p:cNvPr>
          <p:cNvSpPr txBox="1"/>
          <p:nvPr/>
        </p:nvSpPr>
        <p:spPr>
          <a:xfrm>
            <a:off x="3763925" y="5159054"/>
            <a:ext cx="70419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CY" sz="1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ΔΜ</a:t>
            </a:r>
            <a:endParaRPr lang="en-US" sz="1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1E84B051-C754-4680-B2E2-EE37EDB4A70B}"/>
              </a:ext>
            </a:extLst>
          </p:cNvPr>
          <p:cNvSpPr txBox="1"/>
          <p:nvPr/>
        </p:nvSpPr>
        <p:spPr>
          <a:xfrm>
            <a:off x="3563318" y="5805178"/>
            <a:ext cx="75898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CY" sz="2000" b="1" dirty="0">
                <a:solidFill>
                  <a:srgbClr val="00B050"/>
                </a:solidFill>
              </a:rPr>
              <a:t>1</a:t>
            </a:r>
            <a:endParaRPr lang="el-GR" sz="2000" b="1" dirty="0">
              <a:solidFill>
                <a:srgbClr val="00B050"/>
              </a:solidFill>
            </a:endParaRP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E50CBC26-052D-4183-83F1-E2E03CDF7B3F}"/>
              </a:ext>
            </a:extLst>
          </p:cNvPr>
          <p:cNvSpPr txBox="1"/>
          <p:nvPr/>
        </p:nvSpPr>
        <p:spPr>
          <a:xfrm>
            <a:off x="3780757" y="5589048"/>
            <a:ext cx="7041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CY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17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09093E36-A07C-4B02-A73B-BAC04781404F}"/>
              </a:ext>
            </a:extLst>
          </p:cNvPr>
          <p:cNvSpPr txBox="1"/>
          <p:nvPr/>
        </p:nvSpPr>
        <p:spPr>
          <a:xfrm>
            <a:off x="3900668" y="5820567"/>
            <a:ext cx="5503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CY" dirty="0"/>
              <a:t>1</a:t>
            </a:r>
            <a:endParaRPr lang="en-US" dirty="0"/>
          </a:p>
        </p:txBody>
      </p:sp>
      <p:cxnSp>
        <p:nvCxnSpPr>
          <p:cNvPr id="46" name="Straight Connector 45">
            <a:extLst>
              <a:ext uri="{FF2B5EF4-FFF2-40B4-BE49-F238E27FC236}">
                <a16:creationId xmlns:a16="http://schemas.microsoft.com/office/drawing/2014/main" id="{EF2E99A1-D2C9-4465-BDE8-EFB8D7581D1F}"/>
              </a:ext>
            </a:extLst>
          </p:cNvPr>
          <p:cNvCxnSpPr/>
          <p:nvPr/>
        </p:nvCxnSpPr>
        <p:spPr>
          <a:xfrm>
            <a:off x="3679194" y="5914025"/>
            <a:ext cx="447218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Plus 20">
            <a:extLst>
              <a:ext uri="{FF2B5EF4-FFF2-40B4-BE49-F238E27FC236}">
                <a16:creationId xmlns:a16="http://schemas.microsoft.com/office/drawing/2014/main" id="{AA8B33F3-576F-4C37-9F5C-FCC7590BB227}"/>
              </a:ext>
            </a:extLst>
          </p:cNvPr>
          <p:cNvSpPr/>
          <p:nvPr/>
        </p:nvSpPr>
        <p:spPr>
          <a:xfrm>
            <a:off x="4148223" y="5544337"/>
            <a:ext cx="231228" cy="336331"/>
          </a:xfrm>
          <a:prstGeom prst="math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FFB8CB70-2C4E-4BAF-8B25-7C1E7700BA54}"/>
              </a:ext>
            </a:extLst>
          </p:cNvPr>
          <p:cNvSpPr txBox="1"/>
          <p:nvPr/>
        </p:nvSpPr>
        <p:spPr>
          <a:xfrm>
            <a:off x="3679194" y="5820567"/>
            <a:ext cx="5503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CY" dirty="0"/>
              <a:t>7</a:t>
            </a:r>
            <a:endParaRPr lang="en-US" dirty="0"/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4561657A-FD71-4D8B-9529-6825BAA1801C}"/>
              </a:ext>
            </a:extLst>
          </p:cNvPr>
          <p:cNvSpPr txBox="1"/>
          <p:nvPr/>
        </p:nvSpPr>
        <p:spPr>
          <a:xfrm>
            <a:off x="2381813" y="5237317"/>
            <a:ext cx="78266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Y" sz="2400" dirty="0"/>
              <a:t>71</a:t>
            </a:r>
          </a:p>
        </p:txBody>
      </p:sp>
    </p:spTree>
    <p:extLst>
      <p:ext uri="{BB962C8B-B14F-4D97-AF65-F5344CB8AC3E}">
        <p14:creationId xmlns:p14="http://schemas.microsoft.com/office/powerpoint/2010/main" val="41387847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3" dur="2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64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-4.44444E-6 L -0.00612 -0.09259 " pathEditMode="relative" rAng="0" ptsTypes="AA">
                                      <p:cBhvr>
                                        <p:cTn id="99" dur="2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13" y="-463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6" grpId="0"/>
      <p:bldP spid="27" grpId="0"/>
      <p:bldP spid="29" grpId="0" animBg="1"/>
      <p:bldP spid="30" grpId="0"/>
      <p:bldP spid="34" grpId="0"/>
      <p:bldP spid="35" grpId="0" animBg="1"/>
      <p:bldP spid="36" grpId="0"/>
      <p:bldP spid="37" grpId="0"/>
      <p:bldP spid="38" grpId="0"/>
      <p:bldP spid="39" grpId="0"/>
      <p:bldP spid="40" grpId="0"/>
      <p:bldP spid="41" grpId="0"/>
      <p:bldP spid="42" grpId="0"/>
      <p:bldP spid="42" grpId="1"/>
      <p:bldP spid="43" grpId="0"/>
      <p:bldP spid="45" grpId="0"/>
      <p:bldP spid="47" grpId="0" animBg="1"/>
      <p:bldP spid="48" grpId="0"/>
      <p:bldP spid="4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5018" r="3485"/>
          <a:stretch/>
        </p:blipFill>
        <p:spPr>
          <a:xfrm>
            <a:off x="283780" y="686111"/>
            <a:ext cx="11750565" cy="5968406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99393" y="325820"/>
            <a:ext cx="46035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CY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riaAvraam" panose="02000000000000000000" pitchFamily="2" charset="0"/>
              </a:rPr>
              <a:t>Δραστηριότητες σελ. 23</a:t>
            </a:r>
            <a:endParaRPr lang="en-US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ariaAvraam" panose="02000000000000000000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752193" y="1954924"/>
            <a:ext cx="4729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CY" dirty="0"/>
              <a:t>Μ: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3752193" y="2310805"/>
            <a:ext cx="4729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CY" dirty="0"/>
              <a:t> Δ: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620110" y="1891862"/>
            <a:ext cx="7041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CY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Δ Μ</a:t>
            </a:r>
            <a:endParaRPr lang="en-US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481958" y="1891862"/>
            <a:ext cx="7041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CY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Δ Μ</a:t>
            </a:r>
            <a:endParaRPr lang="en-US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20109" y="3088571"/>
            <a:ext cx="7041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CY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Δ Μ</a:t>
            </a:r>
            <a:endParaRPr lang="en-US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481957" y="3088571"/>
            <a:ext cx="7041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CY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Δ Μ</a:t>
            </a:r>
            <a:endParaRPr lang="en-US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20108" y="4285280"/>
            <a:ext cx="7041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CY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Δ Μ</a:t>
            </a:r>
            <a:endParaRPr lang="en-US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502975" y="4285280"/>
            <a:ext cx="7041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CY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Δ Μ</a:t>
            </a:r>
            <a:endParaRPr lang="en-US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20108" y="5481989"/>
            <a:ext cx="7041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CY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Δ Μ</a:t>
            </a:r>
            <a:endParaRPr lang="en-US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492462" y="5481989"/>
            <a:ext cx="7041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CY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Δ Μ</a:t>
            </a:r>
            <a:endParaRPr lang="en-US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225159" y="1954924"/>
            <a:ext cx="7777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CY" b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9 +3=</a:t>
            </a:r>
            <a:endParaRPr lang="en-US" b="1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813737" y="1954924"/>
            <a:ext cx="4414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CY" b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12</a:t>
            </a:r>
            <a:endParaRPr lang="en-US" b="1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099035" y="2261194"/>
            <a:ext cx="10300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CY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40 +30=</a:t>
            </a:r>
            <a:endParaRPr lang="en-US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813739" y="2261194"/>
            <a:ext cx="4414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CY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70</a:t>
            </a:r>
            <a:endParaRPr lang="en-US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0" name="Oval 19"/>
          <p:cNvSpPr/>
          <p:nvPr/>
        </p:nvSpPr>
        <p:spPr>
          <a:xfrm>
            <a:off x="4813735" y="1692166"/>
            <a:ext cx="441437" cy="938360"/>
          </a:xfrm>
          <a:prstGeom prst="ellipse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Plus 20"/>
          <p:cNvSpPr/>
          <p:nvPr/>
        </p:nvSpPr>
        <p:spPr>
          <a:xfrm>
            <a:off x="5328743" y="2118568"/>
            <a:ext cx="231228" cy="336331"/>
          </a:xfrm>
          <a:prstGeom prst="math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3" name="Straight Connector 22"/>
          <p:cNvCxnSpPr/>
          <p:nvPr/>
        </p:nvCxnSpPr>
        <p:spPr>
          <a:xfrm>
            <a:off x="4908331" y="2669626"/>
            <a:ext cx="42041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4792716" y="1800944"/>
            <a:ext cx="70419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CY" sz="1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ΔΜ</a:t>
            </a:r>
            <a:endParaRPr lang="en-US" sz="1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4987156" y="2619950"/>
            <a:ext cx="2522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CY" dirty="0"/>
              <a:t>2</a:t>
            </a:r>
            <a:endParaRPr lang="en-US" dirty="0"/>
          </a:p>
        </p:txBody>
      </p:sp>
      <p:sp>
        <p:nvSpPr>
          <p:cNvPr id="26" name="TextBox 25"/>
          <p:cNvSpPr txBox="1"/>
          <p:nvPr/>
        </p:nvSpPr>
        <p:spPr>
          <a:xfrm>
            <a:off x="4840013" y="2621485"/>
            <a:ext cx="2522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CY" dirty="0"/>
              <a:t>8</a:t>
            </a:r>
            <a:endParaRPr lang="en-US" dirty="0"/>
          </a:p>
        </p:txBody>
      </p:sp>
      <p:sp>
        <p:nvSpPr>
          <p:cNvPr id="27" name="TextBox 26"/>
          <p:cNvSpPr txBox="1"/>
          <p:nvPr/>
        </p:nvSpPr>
        <p:spPr>
          <a:xfrm>
            <a:off x="2454164" y="2096730"/>
            <a:ext cx="5990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CY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82</a:t>
            </a:r>
            <a:endParaRPr lang="en-US" sz="28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3268715" y="1970221"/>
            <a:ext cx="4834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CY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el-GR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Α</a:t>
            </a:r>
            <a:r>
              <a:rPr lang="el-CY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endParaRPr lang="en-US" b="1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6306202" y="1989008"/>
            <a:ext cx="4834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CY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(Β)</a:t>
            </a:r>
            <a:endParaRPr lang="en-US" b="1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7094484" y="1944026"/>
            <a:ext cx="7041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CY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49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1" name="Plus 30"/>
          <p:cNvSpPr/>
          <p:nvPr/>
        </p:nvSpPr>
        <p:spPr>
          <a:xfrm>
            <a:off x="7541171" y="2154887"/>
            <a:ext cx="231228" cy="336331"/>
          </a:xfrm>
          <a:prstGeom prst="math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TextBox 31"/>
          <p:cNvSpPr txBox="1"/>
          <p:nvPr/>
        </p:nvSpPr>
        <p:spPr>
          <a:xfrm>
            <a:off x="7094484" y="2177697"/>
            <a:ext cx="7041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CY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33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7057693" y="1631667"/>
            <a:ext cx="70419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CY" sz="1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ΔΜ</a:t>
            </a:r>
            <a:endParaRPr lang="en-US" sz="1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34" name="Straight Connector 33"/>
          <p:cNvCxnSpPr/>
          <p:nvPr/>
        </p:nvCxnSpPr>
        <p:spPr>
          <a:xfrm>
            <a:off x="7120759" y="2496472"/>
            <a:ext cx="42041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7305996" y="2419895"/>
            <a:ext cx="5544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CY" dirty="0"/>
              <a:t>2</a:t>
            </a:r>
            <a:endParaRPr lang="en-US" dirty="0"/>
          </a:p>
        </p:txBody>
      </p:sp>
      <p:sp>
        <p:nvSpPr>
          <p:cNvPr id="41" name="TextBox 40"/>
          <p:cNvSpPr txBox="1"/>
          <p:nvPr/>
        </p:nvSpPr>
        <p:spPr>
          <a:xfrm>
            <a:off x="6963586" y="2404506"/>
            <a:ext cx="75898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CY" sz="2000" b="1" dirty="0">
                <a:solidFill>
                  <a:srgbClr val="00B050"/>
                </a:solidFill>
              </a:rPr>
              <a:t>1</a:t>
            </a:r>
            <a:endParaRPr lang="el-GR" sz="2000" b="1" dirty="0">
              <a:solidFill>
                <a:srgbClr val="00B050"/>
              </a:solidFill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7083972" y="2416872"/>
            <a:ext cx="2522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CY" dirty="0"/>
              <a:t>8</a:t>
            </a:r>
            <a:endParaRPr lang="en-US" dirty="0"/>
          </a:p>
        </p:txBody>
      </p:sp>
      <p:sp>
        <p:nvSpPr>
          <p:cNvPr id="47" name="Curved Up Arrow 46"/>
          <p:cNvSpPr/>
          <p:nvPr/>
        </p:nvSpPr>
        <p:spPr>
          <a:xfrm>
            <a:off x="889815" y="3678947"/>
            <a:ext cx="1036956" cy="385289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8" name="Curved Down Arrow 47"/>
          <p:cNvSpPr/>
          <p:nvPr/>
        </p:nvSpPr>
        <p:spPr>
          <a:xfrm>
            <a:off x="626488" y="3022406"/>
            <a:ext cx="1115226" cy="369332"/>
          </a:xfrm>
          <a:prstGeom prst="curvedDown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1073929" y="3694904"/>
            <a:ext cx="5007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CY" b="1" dirty="0">
                <a:solidFill>
                  <a:srgbClr val="FF0000"/>
                </a:solidFill>
              </a:rPr>
              <a:t>14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1073929" y="3096373"/>
            <a:ext cx="5007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CY" b="1" dirty="0">
                <a:solidFill>
                  <a:srgbClr val="FF0000"/>
                </a:solidFill>
              </a:rPr>
              <a:t>60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06935790-15D0-4412-99E0-88F9ABDCEC29}"/>
              </a:ext>
            </a:extLst>
          </p:cNvPr>
          <p:cNvSpPr txBox="1"/>
          <p:nvPr/>
        </p:nvSpPr>
        <p:spPr>
          <a:xfrm>
            <a:off x="2454164" y="3302778"/>
            <a:ext cx="5990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CY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74</a:t>
            </a:r>
            <a:endParaRPr lang="en-US" sz="28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40AA8194-0E1E-42EA-91DD-245ADC402868}"/>
              </a:ext>
            </a:extLst>
          </p:cNvPr>
          <p:cNvSpPr txBox="1"/>
          <p:nvPr/>
        </p:nvSpPr>
        <p:spPr>
          <a:xfrm>
            <a:off x="3925237" y="3216693"/>
            <a:ext cx="4729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CY" dirty="0"/>
              <a:t>Μ:</a:t>
            </a:r>
            <a:endParaRPr lang="en-US" dirty="0"/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C3CCD901-2EDE-40A6-8FBB-D32524E087DB}"/>
              </a:ext>
            </a:extLst>
          </p:cNvPr>
          <p:cNvSpPr txBox="1"/>
          <p:nvPr/>
        </p:nvSpPr>
        <p:spPr>
          <a:xfrm>
            <a:off x="3925237" y="3572574"/>
            <a:ext cx="4729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CY" dirty="0"/>
              <a:t> Δ:</a:t>
            </a:r>
            <a:endParaRPr lang="en-US" dirty="0"/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84621F40-531C-4E38-9BCE-1201D9DF3AE0}"/>
              </a:ext>
            </a:extLst>
          </p:cNvPr>
          <p:cNvSpPr txBox="1"/>
          <p:nvPr/>
        </p:nvSpPr>
        <p:spPr>
          <a:xfrm>
            <a:off x="4398203" y="3216693"/>
            <a:ext cx="7777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CY" b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8 +6=</a:t>
            </a:r>
            <a:endParaRPr lang="en-US" b="1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0BCF32E0-F01D-4EF7-AD09-E336105D2154}"/>
              </a:ext>
            </a:extLst>
          </p:cNvPr>
          <p:cNvSpPr txBox="1"/>
          <p:nvPr/>
        </p:nvSpPr>
        <p:spPr>
          <a:xfrm>
            <a:off x="4272079" y="3522963"/>
            <a:ext cx="10300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CY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30 +30=</a:t>
            </a:r>
            <a:endParaRPr lang="en-US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F840F135-1547-4CCD-B2B9-F2F7510C77D5}"/>
              </a:ext>
            </a:extLst>
          </p:cNvPr>
          <p:cNvSpPr txBox="1"/>
          <p:nvPr/>
        </p:nvSpPr>
        <p:spPr>
          <a:xfrm>
            <a:off x="3441759" y="3231990"/>
            <a:ext cx="4834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CY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el-GR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Α</a:t>
            </a:r>
            <a:r>
              <a:rPr lang="el-CY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endParaRPr lang="en-US" b="1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A988A967-B586-4902-87B7-0CCF957E637C}"/>
              </a:ext>
            </a:extLst>
          </p:cNvPr>
          <p:cNvSpPr txBox="1"/>
          <p:nvPr/>
        </p:nvSpPr>
        <p:spPr>
          <a:xfrm>
            <a:off x="5207874" y="3076013"/>
            <a:ext cx="70419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CY" sz="1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ΔΜ</a:t>
            </a:r>
            <a:endParaRPr lang="en-US" sz="1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322811E5-1C44-48BB-8113-CD82F2552E20}"/>
              </a:ext>
            </a:extLst>
          </p:cNvPr>
          <p:cNvSpPr txBox="1"/>
          <p:nvPr/>
        </p:nvSpPr>
        <p:spPr>
          <a:xfrm>
            <a:off x="5237936" y="3229901"/>
            <a:ext cx="4414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CY" b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14</a:t>
            </a:r>
            <a:endParaRPr lang="en-US" b="1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F09CE09F-87AE-4BC7-B1B9-5EB3954519BF}"/>
              </a:ext>
            </a:extLst>
          </p:cNvPr>
          <p:cNvSpPr txBox="1"/>
          <p:nvPr/>
        </p:nvSpPr>
        <p:spPr>
          <a:xfrm>
            <a:off x="5238189" y="3497196"/>
            <a:ext cx="4414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CY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60</a:t>
            </a:r>
            <a:endParaRPr lang="en-US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5" name="Oval 54">
            <a:extLst>
              <a:ext uri="{FF2B5EF4-FFF2-40B4-BE49-F238E27FC236}">
                <a16:creationId xmlns:a16="http://schemas.microsoft.com/office/drawing/2014/main" id="{12CE03EA-D6E1-477C-8D6A-585A8AB95DEE}"/>
              </a:ext>
            </a:extLst>
          </p:cNvPr>
          <p:cNvSpPr/>
          <p:nvPr/>
        </p:nvSpPr>
        <p:spPr>
          <a:xfrm>
            <a:off x="5222167" y="3029918"/>
            <a:ext cx="441437" cy="938360"/>
          </a:xfrm>
          <a:prstGeom prst="ellipse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Plus 20">
            <a:extLst>
              <a:ext uri="{FF2B5EF4-FFF2-40B4-BE49-F238E27FC236}">
                <a16:creationId xmlns:a16="http://schemas.microsoft.com/office/drawing/2014/main" id="{2DA612BB-43B4-4A99-86EA-71EAD8DB4615}"/>
              </a:ext>
            </a:extLst>
          </p:cNvPr>
          <p:cNvSpPr/>
          <p:nvPr/>
        </p:nvSpPr>
        <p:spPr>
          <a:xfrm>
            <a:off x="5679371" y="3429000"/>
            <a:ext cx="231228" cy="336331"/>
          </a:xfrm>
          <a:prstGeom prst="math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8534CEBA-52FE-44A3-ACAB-578034B376F2}"/>
              </a:ext>
            </a:extLst>
          </p:cNvPr>
          <p:cNvSpPr txBox="1"/>
          <p:nvPr/>
        </p:nvSpPr>
        <p:spPr>
          <a:xfrm>
            <a:off x="5370785" y="3887356"/>
            <a:ext cx="2522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CY" dirty="0"/>
              <a:t>4</a:t>
            </a:r>
            <a:endParaRPr lang="en-US" dirty="0"/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01252D81-8146-4CC3-BE04-CD6AF149700C}"/>
              </a:ext>
            </a:extLst>
          </p:cNvPr>
          <p:cNvSpPr txBox="1"/>
          <p:nvPr/>
        </p:nvSpPr>
        <p:spPr>
          <a:xfrm>
            <a:off x="5221562" y="3883254"/>
            <a:ext cx="2522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CY" dirty="0"/>
              <a:t>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14010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1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2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64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75E-6 -1.11111E-6 L -0.00612 -0.09259 " pathEditMode="relative" rAng="0" ptsTypes="AA">
                                      <p:cBhvr>
                                        <p:cTn id="74" dur="2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13" y="-463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99" dur="2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0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1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4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5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16" grpId="0"/>
      <p:bldP spid="17" grpId="0"/>
      <p:bldP spid="18" grpId="0"/>
      <p:bldP spid="19" grpId="0"/>
      <p:bldP spid="20" grpId="0" animBg="1"/>
      <p:bldP spid="21" grpId="0" animBg="1"/>
      <p:bldP spid="24" grpId="0"/>
      <p:bldP spid="25" grpId="0"/>
      <p:bldP spid="26" grpId="0"/>
      <p:bldP spid="27" grpId="0"/>
      <p:bldP spid="30" grpId="0"/>
      <p:bldP spid="32" grpId="0"/>
      <p:bldP spid="33" grpId="0"/>
      <p:bldP spid="36" grpId="0"/>
      <p:bldP spid="41" grpId="0"/>
      <p:bldP spid="41" grpId="1"/>
      <p:bldP spid="46" grpId="0"/>
      <p:bldP spid="47" grpId="0" animBg="1"/>
      <p:bldP spid="48" grpId="0" animBg="1"/>
      <p:bldP spid="40" grpId="0"/>
      <p:bldP spid="42" grpId="0"/>
      <p:bldP spid="43" grpId="0"/>
      <p:bldP spid="44" grpId="0"/>
      <p:bldP spid="45" grpId="0"/>
      <p:bldP spid="52" grpId="0"/>
      <p:bldP spid="53" grpId="0"/>
      <p:bldP spid="54" grpId="0"/>
      <p:bldP spid="55" grpId="0" animBg="1"/>
      <p:bldP spid="56" grpId="0" animBg="1"/>
      <p:bldP spid="57" grpId="0"/>
      <p:bldP spid="5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77E46150-93A9-41AE-B413-8A15F797375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3917" y="144575"/>
            <a:ext cx="9462976" cy="6568849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213EE3AE-C236-4A33-9828-5053DA829FA8}"/>
              </a:ext>
            </a:extLst>
          </p:cNvPr>
          <p:cNvSpPr txBox="1"/>
          <p:nvPr/>
        </p:nvSpPr>
        <p:spPr>
          <a:xfrm>
            <a:off x="7697972" y="191386"/>
            <a:ext cx="27963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CY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ΣΕΛ. 47</a:t>
            </a:r>
            <a:endParaRPr lang="en-CY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9566814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F43C15EF-B8A6-4C07-9ECD-596FB0372A4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4136" y="207335"/>
            <a:ext cx="9296551" cy="6443329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F8ACF353-E963-4D39-B216-142D844D3308}"/>
              </a:ext>
            </a:extLst>
          </p:cNvPr>
          <p:cNvSpPr txBox="1"/>
          <p:nvPr/>
        </p:nvSpPr>
        <p:spPr>
          <a:xfrm>
            <a:off x="7697972" y="191386"/>
            <a:ext cx="27963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CY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ΣΕΛ. 48</a:t>
            </a:r>
            <a:endParaRPr lang="en-CY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3008464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188</TotalTime>
  <Words>146</Words>
  <Application>Microsoft Office PowerPoint</Application>
  <PresentationFormat>Widescreen</PresentationFormat>
  <Paragraphs>72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MariaAvraam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eirini christoforou</cp:lastModifiedBy>
  <cp:revision>14</cp:revision>
  <dcterms:created xsi:type="dcterms:W3CDTF">2020-05-05T19:21:11Z</dcterms:created>
  <dcterms:modified xsi:type="dcterms:W3CDTF">2020-05-08T13:28:29Z</dcterms:modified>
</cp:coreProperties>
</file>