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3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7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5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4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2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4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9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8C21-85B6-415C-A0F7-94698901E32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E13C7-B19D-4186-BD15-3B628E29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8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D60284-DA08-4F6E-8DDA-8B54F2777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04"/>
            <a:ext cx="10600660" cy="66985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B3E42B-6A65-4171-AEC8-EB8D7A133692}"/>
              </a:ext>
            </a:extLst>
          </p:cNvPr>
          <p:cNvSpPr txBox="1"/>
          <p:nvPr/>
        </p:nvSpPr>
        <p:spPr>
          <a:xfrm>
            <a:off x="7697972" y="191386"/>
            <a:ext cx="279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ΣΕΛ. 22</a:t>
            </a:r>
            <a:endParaRPr lang="en-C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7C4275-A36A-4148-8132-57D94EA10EA2}"/>
              </a:ext>
            </a:extLst>
          </p:cNvPr>
          <p:cNvSpPr txBox="1"/>
          <p:nvPr/>
        </p:nvSpPr>
        <p:spPr>
          <a:xfrm>
            <a:off x="1041560" y="2208764"/>
            <a:ext cx="275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el-CY" dirty="0"/>
              <a:t>’ τρόπος: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A3173-2AEE-4E62-BA72-8851A181CCD5}"/>
              </a:ext>
            </a:extLst>
          </p:cNvPr>
          <p:cNvSpPr txBox="1"/>
          <p:nvPr/>
        </p:nvSpPr>
        <p:spPr>
          <a:xfrm>
            <a:off x="1010092" y="2741128"/>
            <a:ext cx="275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2800" dirty="0"/>
              <a:t>54 + 17 =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73618-27A0-412F-BC8B-E83833A029C0}"/>
              </a:ext>
            </a:extLst>
          </p:cNvPr>
          <p:cNvSpPr txBox="1"/>
          <p:nvPr/>
        </p:nvSpPr>
        <p:spPr>
          <a:xfrm>
            <a:off x="1010091" y="2578096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988E72-8D57-4EF1-B74A-7E5CEB4732E9}"/>
              </a:ext>
            </a:extLst>
          </p:cNvPr>
          <p:cNvSpPr txBox="1"/>
          <p:nvPr/>
        </p:nvSpPr>
        <p:spPr>
          <a:xfrm>
            <a:off x="1714285" y="2578096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4F0068-60CE-4098-A0E3-91CFB279DA52}"/>
              </a:ext>
            </a:extLst>
          </p:cNvPr>
          <p:cNvSpPr txBox="1"/>
          <p:nvPr/>
        </p:nvSpPr>
        <p:spPr>
          <a:xfrm>
            <a:off x="4537534" y="3264348"/>
            <a:ext cx="4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Μ: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EDC7F7-CBE1-42EA-BB56-7D74620F12A9}"/>
              </a:ext>
            </a:extLst>
          </p:cNvPr>
          <p:cNvSpPr txBox="1"/>
          <p:nvPr/>
        </p:nvSpPr>
        <p:spPr>
          <a:xfrm>
            <a:off x="4509432" y="3613666"/>
            <a:ext cx="4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 Δ: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A613CB-DB1B-44BE-9644-664D4533A012}"/>
              </a:ext>
            </a:extLst>
          </p:cNvPr>
          <p:cNvSpPr txBox="1"/>
          <p:nvPr/>
        </p:nvSpPr>
        <p:spPr>
          <a:xfrm>
            <a:off x="4984089" y="3264348"/>
            <a:ext cx="77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+ 7=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E096AE-3539-4D03-AA7B-90F0C2BE5E41}"/>
              </a:ext>
            </a:extLst>
          </p:cNvPr>
          <p:cNvSpPr txBox="1"/>
          <p:nvPr/>
        </p:nvSpPr>
        <p:spPr>
          <a:xfrm>
            <a:off x="5741892" y="3244334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51428C-093F-48D1-95A1-9CDF7B322B43}"/>
              </a:ext>
            </a:extLst>
          </p:cNvPr>
          <p:cNvSpPr txBox="1"/>
          <p:nvPr/>
        </p:nvSpPr>
        <p:spPr>
          <a:xfrm>
            <a:off x="4833087" y="3589745"/>
            <a:ext cx="10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+10=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2A1BDF-AFE5-481A-A4DA-09B6AA9F3F25}"/>
              </a:ext>
            </a:extLst>
          </p:cNvPr>
          <p:cNvSpPr txBox="1"/>
          <p:nvPr/>
        </p:nvSpPr>
        <p:spPr>
          <a:xfrm>
            <a:off x="5751874" y="3589745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EBE758-F82E-49F8-97AD-00190B781A68}"/>
              </a:ext>
            </a:extLst>
          </p:cNvPr>
          <p:cNvSpPr txBox="1"/>
          <p:nvPr/>
        </p:nvSpPr>
        <p:spPr>
          <a:xfrm>
            <a:off x="4556357" y="2523731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669144-0F15-423A-B8D1-17A142B0925C}"/>
              </a:ext>
            </a:extLst>
          </p:cNvPr>
          <p:cNvSpPr txBox="1"/>
          <p:nvPr/>
        </p:nvSpPr>
        <p:spPr>
          <a:xfrm>
            <a:off x="5289885" y="2540795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59B73E-14A2-4FFA-83A9-CF6339F34B2A}"/>
              </a:ext>
            </a:extLst>
          </p:cNvPr>
          <p:cNvSpPr txBox="1"/>
          <p:nvPr/>
        </p:nvSpPr>
        <p:spPr>
          <a:xfrm>
            <a:off x="4585692" y="2732318"/>
            <a:ext cx="275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2800" dirty="0"/>
              <a:t>54 + 17 =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735DBB-9E31-4F95-A8CB-AEB43625BB3D}"/>
              </a:ext>
            </a:extLst>
          </p:cNvPr>
          <p:cNvSpPr txBox="1"/>
          <p:nvPr/>
        </p:nvSpPr>
        <p:spPr>
          <a:xfrm>
            <a:off x="4556357" y="2215398"/>
            <a:ext cx="275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Β’ τρόπος: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A5551DA-B06E-4161-B017-C18473CA7426}"/>
              </a:ext>
            </a:extLst>
          </p:cNvPr>
          <p:cNvCxnSpPr>
            <a:cxnSpLocks/>
          </p:cNvCxnSpPr>
          <p:nvPr/>
        </p:nvCxnSpPr>
        <p:spPr>
          <a:xfrm flipH="1">
            <a:off x="1714284" y="3141994"/>
            <a:ext cx="188943" cy="2046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2E227C3-7373-46EF-9461-CAF2B3E57BFE}"/>
              </a:ext>
            </a:extLst>
          </p:cNvPr>
          <p:cNvCxnSpPr>
            <a:cxnSpLocks/>
          </p:cNvCxnSpPr>
          <p:nvPr/>
        </p:nvCxnSpPr>
        <p:spPr>
          <a:xfrm>
            <a:off x="2048723" y="3158255"/>
            <a:ext cx="122900" cy="1945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5A9FDF-085D-43D7-83F7-101A5A929562}"/>
              </a:ext>
            </a:extLst>
          </p:cNvPr>
          <p:cNvSpPr txBox="1"/>
          <p:nvPr/>
        </p:nvSpPr>
        <p:spPr>
          <a:xfrm>
            <a:off x="1344523" y="3346674"/>
            <a:ext cx="55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dirty="0"/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129956-C39D-4678-9A1B-382190F6ECCD}"/>
              </a:ext>
            </a:extLst>
          </p:cNvPr>
          <p:cNvSpPr txBox="1"/>
          <p:nvPr/>
        </p:nvSpPr>
        <p:spPr>
          <a:xfrm>
            <a:off x="2008613" y="3349620"/>
            <a:ext cx="55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dirty="0"/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4F0A69B-7812-4BA4-8586-C8BFDA7AAD04}"/>
              </a:ext>
            </a:extLst>
          </p:cNvPr>
          <p:cNvSpPr/>
          <p:nvPr/>
        </p:nvSpPr>
        <p:spPr>
          <a:xfrm>
            <a:off x="5736108" y="3164500"/>
            <a:ext cx="472965" cy="81849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6542C6-0E4F-4F3A-BF38-E65FE5FA7B45}"/>
              </a:ext>
            </a:extLst>
          </p:cNvPr>
          <p:cNvSpPr txBox="1"/>
          <p:nvPr/>
        </p:nvSpPr>
        <p:spPr>
          <a:xfrm>
            <a:off x="5897090" y="3939063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1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EC0A3E5-7628-4AA5-9C1C-58BD7808519B}"/>
              </a:ext>
            </a:extLst>
          </p:cNvPr>
          <p:cNvCxnSpPr/>
          <p:nvPr/>
        </p:nvCxnSpPr>
        <p:spPr>
          <a:xfrm>
            <a:off x="5761855" y="3982998"/>
            <a:ext cx="4472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55B9EA7-E344-4906-90A1-3E22AA318A13}"/>
              </a:ext>
            </a:extLst>
          </p:cNvPr>
          <p:cNvSpPr txBox="1"/>
          <p:nvPr/>
        </p:nvSpPr>
        <p:spPr>
          <a:xfrm>
            <a:off x="5751874" y="3943136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7</a:t>
            </a:r>
            <a:endParaRPr lang="en-US" dirty="0"/>
          </a:p>
        </p:txBody>
      </p:sp>
      <p:sp>
        <p:nvSpPr>
          <p:cNvPr id="35" name="Plus 20">
            <a:extLst>
              <a:ext uri="{FF2B5EF4-FFF2-40B4-BE49-F238E27FC236}">
                <a16:creationId xmlns:a16="http://schemas.microsoft.com/office/drawing/2014/main" id="{EC1D1B1C-49A7-492A-8067-FEBB9F16C58E}"/>
              </a:ext>
            </a:extLst>
          </p:cNvPr>
          <p:cNvSpPr/>
          <p:nvPr/>
        </p:nvSpPr>
        <p:spPr>
          <a:xfrm>
            <a:off x="6219055" y="3478502"/>
            <a:ext cx="231228" cy="3363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9420B75-BB0D-4E7B-8ACD-22909197A784}"/>
              </a:ext>
            </a:extLst>
          </p:cNvPr>
          <p:cNvSpPr txBox="1"/>
          <p:nvPr/>
        </p:nvSpPr>
        <p:spPr>
          <a:xfrm>
            <a:off x="911048" y="4739152"/>
            <a:ext cx="275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Γ’ τρόπος: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69DCAD-48EF-465F-B1DF-C274BB362D37}"/>
              </a:ext>
            </a:extLst>
          </p:cNvPr>
          <p:cNvSpPr txBox="1"/>
          <p:nvPr/>
        </p:nvSpPr>
        <p:spPr>
          <a:xfrm>
            <a:off x="881713" y="4982223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6C1298-2435-450A-9DA1-3CCBDD92E46A}"/>
              </a:ext>
            </a:extLst>
          </p:cNvPr>
          <p:cNvSpPr txBox="1"/>
          <p:nvPr/>
        </p:nvSpPr>
        <p:spPr>
          <a:xfrm>
            <a:off x="1615241" y="4999287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371D2FE-E2C2-4289-AB92-BE15DA70B2EB}"/>
              </a:ext>
            </a:extLst>
          </p:cNvPr>
          <p:cNvSpPr txBox="1"/>
          <p:nvPr/>
        </p:nvSpPr>
        <p:spPr>
          <a:xfrm>
            <a:off x="911048" y="5190810"/>
            <a:ext cx="275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2800" dirty="0"/>
              <a:t>54 + 17 =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1DE499-886C-46E5-B473-2D84C0684E9E}"/>
              </a:ext>
            </a:extLst>
          </p:cNvPr>
          <p:cNvSpPr txBox="1"/>
          <p:nvPr/>
        </p:nvSpPr>
        <p:spPr>
          <a:xfrm>
            <a:off x="3787500" y="5386282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CD2C5F-5FC1-4E7A-BA3C-AA1EB110C2E4}"/>
              </a:ext>
            </a:extLst>
          </p:cNvPr>
          <p:cNvSpPr txBox="1"/>
          <p:nvPr/>
        </p:nvSpPr>
        <p:spPr>
          <a:xfrm>
            <a:off x="3763925" y="5159054"/>
            <a:ext cx="70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ΔΜ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84B051-C754-4680-B2E2-EE37EDB4A70B}"/>
              </a:ext>
            </a:extLst>
          </p:cNvPr>
          <p:cNvSpPr txBox="1"/>
          <p:nvPr/>
        </p:nvSpPr>
        <p:spPr>
          <a:xfrm>
            <a:off x="3563318" y="5805178"/>
            <a:ext cx="75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CY" sz="2000" b="1" dirty="0">
                <a:solidFill>
                  <a:srgbClr val="00B050"/>
                </a:solidFill>
              </a:rPr>
              <a:t>1</a:t>
            </a:r>
            <a:endParaRPr lang="el-GR" sz="2000" b="1" dirty="0">
              <a:solidFill>
                <a:srgbClr val="00B05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50CBC26-052D-4183-83F1-E2E03CDF7B3F}"/>
              </a:ext>
            </a:extLst>
          </p:cNvPr>
          <p:cNvSpPr txBox="1"/>
          <p:nvPr/>
        </p:nvSpPr>
        <p:spPr>
          <a:xfrm>
            <a:off x="3780757" y="5589048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093E36-A07C-4B02-A73B-BAC04781404F}"/>
              </a:ext>
            </a:extLst>
          </p:cNvPr>
          <p:cNvSpPr txBox="1"/>
          <p:nvPr/>
        </p:nvSpPr>
        <p:spPr>
          <a:xfrm>
            <a:off x="3900668" y="5820567"/>
            <a:ext cx="55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1</a:t>
            </a:r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2E99A1-D2C9-4465-BDE8-EFB8D7581D1F}"/>
              </a:ext>
            </a:extLst>
          </p:cNvPr>
          <p:cNvCxnSpPr/>
          <p:nvPr/>
        </p:nvCxnSpPr>
        <p:spPr>
          <a:xfrm>
            <a:off x="3679194" y="5914025"/>
            <a:ext cx="4472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lus 20">
            <a:extLst>
              <a:ext uri="{FF2B5EF4-FFF2-40B4-BE49-F238E27FC236}">
                <a16:creationId xmlns:a16="http://schemas.microsoft.com/office/drawing/2014/main" id="{AA8B33F3-576F-4C37-9F5C-FCC7590BB227}"/>
              </a:ext>
            </a:extLst>
          </p:cNvPr>
          <p:cNvSpPr/>
          <p:nvPr/>
        </p:nvSpPr>
        <p:spPr>
          <a:xfrm>
            <a:off x="4148223" y="5544337"/>
            <a:ext cx="231228" cy="3363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B8CB70-2C4E-4BAF-8B25-7C1E7700BA54}"/>
              </a:ext>
            </a:extLst>
          </p:cNvPr>
          <p:cNvSpPr txBox="1"/>
          <p:nvPr/>
        </p:nvSpPr>
        <p:spPr>
          <a:xfrm>
            <a:off x="3679194" y="5820567"/>
            <a:ext cx="55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7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61657A-FD71-4D8B-9529-6825BAA1801C}"/>
              </a:ext>
            </a:extLst>
          </p:cNvPr>
          <p:cNvSpPr txBox="1"/>
          <p:nvPr/>
        </p:nvSpPr>
        <p:spPr>
          <a:xfrm>
            <a:off x="2381813" y="5237317"/>
            <a:ext cx="78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2400" dirty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41387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00612 -0.0925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6" grpId="0"/>
      <p:bldP spid="27" grpId="0"/>
      <p:bldP spid="29" grpId="0" animBg="1"/>
      <p:bldP spid="30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2" grpId="1"/>
      <p:bldP spid="43" grpId="0"/>
      <p:bldP spid="45" grpId="0"/>
      <p:bldP spid="47" grpId="0" animBg="1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18" r="3485"/>
          <a:stretch/>
        </p:blipFill>
        <p:spPr>
          <a:xfrm>
            <a:off x="283780" y="686111"/>
            <a:ext cx="11750565" cy="5968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393" y="325820"/>
            <a:ext cx="460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riaAvraam" panose="02000000000000000000" pitchFamily="2" charset="0"/>
              </a:rPr>
              <a:t>Δραστηριότητες σελ. 23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riaAvraam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2193" y="1954924"/>
            <a:ext cx="4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Μ: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52193" y="2310805"/>
            <a:ext cx="4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 Δ: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0110" y="1891862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1958" y="1891862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109" y="3088571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1957" y="3088571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0108" y="4285280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2975" y="4285280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108" y="5481989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92462" y="5481989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 Μ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5159" y="1954924"/>
            <a:ext cx="77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+3=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3737" y="1954924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99035" y="2261194"/>
            <a:ext cx="10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+30=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3739" y="2261194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13735" y="1692166"/>
            <a:ext cx="441437" cy="9383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lus 20"/>
          <p:cNvSpPr/>
          <p:nvPr/>
        </p:nvSpPr>
        <p:spPr>
          <a:xfrm>
            <a:off x="5328743" y="2118568"/>
            <a:ext cx="231228" cy="3363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4908331" y="2669626"/>
            <a:ext cx="420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92716" y="1800944"/>
            <a:ext cx="70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ΔΜ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87156" y="2619950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40013" y="2621485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54164" y="2096730"/>
            <a:ext cx="59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68715" y="1970221"/>
            <a:ext cx="48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CY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06202" y="1989008"/>
            <a:ext cx="48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94484" y="1944026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Plus 30"/>
          <p:cNvSpPr/>
          <p:nvPr/>
        </p:nvSpPr>
        <p:spPr>
          <a:xfrm>
            <a:off x="7541171" y="2154887"/>
            <a:ext cx="231228" cy="3363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094484" y="2177697"/>
            <a:ext cx="7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57693" y="1631667"/>
            <a:ext cx="70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ΔΜ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120759" y="2496472"/>
            <a:ext cx="420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305996" y="2419895"/>
            <a:ext cx="55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63586" y="2404506"/>
            <a:ext cx="75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CY" sz="2000" b="1" dirty="0">
                <a:solidFill>
                  <a:srgbClr val="00B050"/>
                </a:solidFill>
              </a:rPr>
              <a:t>1</a:t>
            </a:r>
            <a:endParaRPr lang="el-GR" sz="20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83972" y="2416872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8</a:t>
            </a:r>
            <a:endParaRPr lang="en-US" dirty="0"/>
          </a:p>
        </p:txBody>
      </p:sp>
      <p:sp>
        <p:nvSpPr>
          <p:cNvPr id="47" name="Curved Up Arrow 46"/>
          <p:cNvSpPr/>
          <p:nvPr/>
        </p:nvSpPr>
        <p:spPr>
          <a:xfrm>
            <a:off x="889815" y="3678947"/>
            <a:ext cx="1036956" cy="38528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Down Arrow 47"/>
          <p:cNvSpPr/>
          <p:nvPr/>
        </p:nvSpPr>
        <p:spPr>
          <a:xfrm>
            <a:off x="626488" y="3022406"/>
            <a:ext cx="1115226" cy="369332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73929" y="3694904"/>
            <a:ext cx="50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</a:rPr>
              <a:t>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73929" y="3096373"/>
            <a:ext cx="50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</a:rPr>
              <a:t>60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935790-15D0-4412-99E0-88F9ABDCEC29}"/>
              </a:ext>
            </a:extLst>
          </p:cNvPr>
          <p:cNvSpPr txBox="1"/>
          <p:nvPr/>
        </p:nvSpPr>
        <p:spPr>
          <a:xfrm>
            <a:off x="2454164" y="3302778"/>
            <a:ext cx="59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AA8194-0E1E-42EA-91DD-245ADC402868}"/>
              </a:ext>
            </a:extLst>
          </p:cNvPr>
          <p:cNvSpPr txBox="1"/>
          <p:nvPr/>
        </p:nvSpPr>
        <p:spPr>
          <a:xfrm>
            <a:off x="3925237" y="3216693"/>
            <a:ext cx="4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Μ: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3CCD901-2EDE-40A6-8FBB-D32524E087DB}"/>
              </a:ext>
            </a:extLst>
          </p:cNvPr>
          <p:cNvSpPr txBox="1"/>
          <p:nvPr/>
        </p:nvSpPr>
        <p:spPr>
          <a:xfrm>
            <a:off x="3925237" y="3572574"/>
            <a:ext cx="47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 Δ: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621F40-531C-4E38-9BCE-1201D9DF3AE0}"/>
              </a:ext>
            </a:extLst>
          </p:cNvPr>
          <p:cNvSpPr txBox="1"/>
          <p:nvPr/>
        </p:nvSpPr>
        <p:spPr>
          <a:xfrm>
            <a:off x="4398203" y="3216693"/>
            <a:ext cx="77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+6=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CF32E0-F01D-4EF7-AD09-E336105D2154}"/>
              </a:ext>
            </a:extLst>
          </p:cNvPr>
          <p:cNvSpPr txBox="1"/>
          <p:nvPr/>
        </p:nvSpPr>
        <p:spPr>
          <a:xfrm>
            <a:off x="4272079" y="3522963"/>
            <a:ext cx="10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+30=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40F135-1547-4CCD-B2B9-F2F7510C77D5}"/>
              </a:ext>
            </a:extLst>
          </p:cNvPr>
          <p:cNvSpPr txBox="1"/>
          <p:nvPr/>
        </p:nvSpPr>
        <p:spPr>
          <a:xfrm>
            <a:off x="3441759" y="3231990"/>
            <a:ext cx="48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CY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988A967-B586-4902-87B7-0CCF957E637C}"/>
              </a:ext>
            </a:extLst>
          </p:cNvPr>
          <p:cNvSpPr txBox="1"/>
          <p:nvPr/>
        </p:nvSpPr>
        <p:spPr>
          <a:xfrm>
            <a:off x="5207874" y="3076013"/>
            <a:ext cx="704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ΔΜ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22811E5-1C44-48BB-8113-CD82F2552E20}"/>
              </a:ext>
            </a:extLst>
          </p:cNvPr>
          <p:cNvSpPr txBox="1"/>
          <p:nvPr/>
        </p:nvSpPr>
        <p:spPr>
          <a:xfrm>
            <a:off x="5237936" y="3229901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09CE09F-87AE-4BC7-B1B9-5EB3954519BF}"/>
              </a:ext>
            </a:extLst>
          </p:cNvPr>
          <p:cNvSpPr txBox="1"/>
          <p:nvPr/>
        </p:nvSpPr>
        <p:spPr>
          <a:xfrm>
            <a:off x="5238189" y="3497196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2CE03EA-D6E1-477C-8D6A-585A8AB95DEE}"/>
              </a:ext>
            </a:extLst>
          </p:cNvPr>
          <p:cNvSpPr/>
          <p:nvPr/>
        </p:nvSpPr>
        <p:spPr>
          <a:xfrm>
            <a:off x="5222167" y="3029918"/>
            <a:ext cx="441437" cy="9383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us 20">
            <a:extLst>
              <a:ext uri="{FF2B5EF4-FFF2-40B4-BE49-F238E27FC236}">
                <a16:creationId xmlns:a16="http://schemas.microsoft.com/office/drawing/2014/main" id="{2DA612BB-43B4-4A99-86EA-71EAD8DB4615}"/>
              </a:ext>
            </a:extLst>
          </p:cNvPr>
          <p:cNvSpPr/>
          <p:nvPr/>
        </p:nvSpPr>
        <p:spPr>
          <a:xfrm>
            <a:off x="5679371" y="3429000"/>
            <a:ext cx="231228" cy="33633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34CEBA-52FE-44A3-ACAB-578034B376F2}"/>
              </a:ext>
            </a:extLst>
          </p:cNvPr>
          <p:cNvSpPr txBox="1"/>
          <p:nvPr/>
        </p:nvSpPr>
        <p:spPr>
          <a:xfrm>
            <a:off x="5370785" y="3887356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4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1252D81-8146-4CC3-BE04-CD6AF149700C}"/>
              </a:ext>
            </a:extLst>
          </p:cNvPr>
          <p:cNvSpPr txBox="1"/>
          <p:nvPr/>
        </p:nvSpPr>
        <p:spPr>
          <a:xfrm>
            <a:off x="5221562" y="3883254"/>
            <a:ext cx="25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0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00612 -0.0925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  <p:bldP spid="19" grpId="0"/>
      <p:bldP spid="20" grpId="0" animBg="1"/>
      <p:bldP spid="21" grpId="0" animBg="1"/>
      <p:bldP spid="24" grpId="0"/>
      <p:bldP spid="25" grpId="0"/>
      <p:bldP spid="26" grpId="0"/>
      <p:bldP spid="27" grpId="0"/>
      <p:bldP spid="30" grpId="0"/>
      <p:bldP spid="32" grpId="0"/>
      <p:bldP spid="33" grpId="0"/>
      <p:bldP spid="36" grpId="0"/>
      <p:bldP spid="41" grpId="0"/>
      <p:bldP spid="41" grpId="1"/>
      <p:bldP spid="46" grpId="0"/>
      <p:bldP spid="47" grpId="0" animBg="1"/>
      <p:bldP spid="48" grpId="0" animBg="1"/>
      <p:bldP spid="40" grpId="0"/>
      <p:bldP spid="42" grpId="0"/>
      <p:bldP spid="43" grpId="0"/>
      <p:bldP spid="44" grpId="0"/>
      <p:bldP spid="45" grpId="0"/>
      <p:bldP spid="52" grpId="0"/>
      <p:bldP spid="53" grpId="0"/>
      <p:bldP spid="54" grpId="0"/>
      <p:bldP spid="55" grpId="0" animBg="1"/>
      <p:bldP spid="56" grpId="0" animBg="1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E46150-93A9-41AE-B413-8A15F7973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7" y="144575"/>
            <a:ext cx="9462976" cy="65688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3EE3AE-C236-4A33-9828-5053DA829FA8}"/>
              </a:ext>
            </a:extLst>
          </p:cNvPr>
          <p:cNvSpPr txBox="1"/>
          <p:nvPr/>
        </p:nvSpPr>
        <p:spPr>
          <a:xfrm>
            <a:off x="7697972" y="191386"/>
            <a:ext cx="279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ΣΕΛ. 47</a:t>
            </a:r>
            <a:endParaRPr lang="en-C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68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3C15EF-B8A6-4C07-9ECD-596FB0372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36" y="207335"/>
            <a:ext cx="9296551" cy="64433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ACF353-E963-4D39-B216-142D844D3308}"/>
              </a:ext>
            </a:extLst>
          </p:cNvPr>
          <p:cNvSpPr txBox="1"/>
          <p:nvPr/>
        </p:nvSpPr>
        <p:spPr>
          <a:xfrm>
            <a:off x="7697972" y="191386"/>
            <a:ext cx="279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CY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ΣΕΛ. 48</a:t>
            </a:r>
            <a:endParaRPr lang="en-CY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84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146</Words>
  <Application>Microsoft Office PowerPoint</Application>
  <PresentationFormat>Widescreen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MariaAvraam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eirini christoforou</cp:lastModifiedBy>
  <cp:revision>14</cp:revision>
  <dcterms:created xsi:type="dcterms:W3CDTF">2020-05-05T19:21:11Z</dcterms:created>
  <dcterms:modified xsi:type="dcterms:W3CDTF">2020-05-08T13:28:29Z</dcterms:modified>
</cp:coreProperties>
</file>