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1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3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04AEF-3CD8-4BEB-AC7B-A5D444AA8FD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84BE8-D7F3-4907-8276-ACF8FC56E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image" Target="../media/image6.jpeg"/><Relationship Id="rId21" Type="http://schemas.openxmlformats.org/officeDocument/2006/relationships/hyperlink" Target="https://creativecommons.org/licenses/by/3.0/" TargetMode="External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17" Type="http://schemas.openxmlformats.org/officeDocument/2006/relationships/image" Target="../media/image20.jpeg"/><Relationship Id="rId2" Type="http://schemas.openxmlformats.org/officeDocument/2006/relationships/image" Target="../media/image5.jpeg"/><Relationship Id="rId16" Type="http://schemas.openxmlformats.org/officeDocument/2006/relationships/image" Target="../media/image19.jpeg"/><Relationship Id="rId20" Type="http://schemas.openxmlformats.org/officeDocument/2006/relationships/hyperlink" Target="https://fablesandflora.wordpress.com/2012/08/12/the-dandy-dandelion-symbol-of-summer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\AppData\Local\Microsoft\Windows\Temporary Internet Files\Content.IE5\G94PONAX\MM900283809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34"/>
            <a:ext cx="7992888" cy="68359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chemeClr val="bg1"/>
                </a:solidFill>
              </a:rPr>
              <a:t>Μια φορά κι έναν καιρό, στη μακρινή Ανδρομέδα…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915816" y="5572125"/>
            <a:ext cx="7162800" cy="12858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l-GR" sz="2400" dirty="0">
                <a:solidFill>
                  <a:schemeClr val="tx1">
                    <a:tint val="75000"/>
                  </a:schemeClr>
                </a:solidFill>
              </a:rPr>
              <a:t>Ζωή Κανάρη</a:t>
            </a:r>
            <a:endParaRPr lang="el-GR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4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Υπουργείο Παιδείας και Πολιτισμού</a:t>
            </a:r>
            <a:endParaRPr lang="en-GB" sz="2400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355600" algn="l">
              <a:buFontTx/>
              <a:buChar char="-"/>
            </a:pPr>
            <a:r>
              <a:rPr lang="el-GR" sz="3700" u="sng" dirty="0" smtClean="0"/>
              <a:t>Ποια </a:t>
            </a:r>
            <a:r>
              <a:rPr lang="el-GR" sz="3700" u="sng" dirty="0"/>
              <a:t>φροντίδα χρειάζονται τα σπέρματα για να βλαστήσουν και να </a:t>
            </a:r>
            <a:r>
              <a:rPr lang="el-GR" sz="3700" u="sng" dirty="0" smtClean="0"/>
              <a:t>αναπτυχθούν;</a:t>
            </a:r>
            <a:endParaRPr lang="el-GR" sz="3700" u="sng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l-GR" sz="3700" b="1" i="1" dirty="0" smtClean="0">
                <a:solidFill>
                  <a:srgbClr val="0070C0"/>
                </a:solidFill>
              </a:rPr>
              <a:t>νερό </a:t>
            </a:r>
            <a:endParaRPr lang="el-GR" sz="3700" b="1" i="1" dirty="0">
              <a:solidFill>
                <a:srgbClr val="0070C0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l-GR" sz="3700" b="1" i="1" dirty="0" smtClean="0">
                <a:solidFill>
                  <a:srgbClr val="0070C0"/>
                </a:solidFill>
              </a:rPr>
              <a:t>αέρα</a:t>
            </a:r>
            <a:endParaRPr lang="el-GR" sz="3700" b="1" i="1" dirty="0">
              <a:solidFill>
                <a:srgbClr val="0070C0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l-GR" sz="3700" b="1" i="1" dirty="0" smtClean="0">
                <a:solidFill>
                  <a:srgbClr val="0070C0"/>
                </a:solidFill>
              </a:rPr>
              <a:t>φως </a:t>
            </a:r>
            <a:endParaRPr lang="el-GR" sz="3700" b="1" i="1" dirty="0">
              <a:solidFill>
                <a:srgbClr val="0070C0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l-GR" sz="3700" b="1" i="1" dirty="0" smtClean="0">
                <a:solidFill>
                  <a:srgbClr val="0070C0"/>
                </a:solidFill>
              </a:rPr>
              <a:t>λίπασμα </a:t>
            </a:r>
          </a:p>
          <a:p>
            <a:pPr algn="l"/>
            <a:endParaRPr lang="el-GR" sz="3700" b="1" i="1" dirty="0">
              <a:solidFill>
                <a:srgbClr val="0070C0"/>
              </a:solidFill>
            </a:endParaRPr>
          </a:p>
          <a:p>
            <a:pPr algn="l"/>
            <a:r>
              <a:rPr lang="el-GR" sz="3700" dirty="0"/>
              <a:t>να ζουν και να </a:t>
            </a:r>
          </a:p>
          <a:p>
            <a:pPr algn="l"/>
            <a:r>
              <a:rPr lang="el-GR" sz="3700" dirty="0"/>
              <a:t>αναπτύσσονται, γι' αυτό και ονομάζονται «ανάγκες των φυτών</a:t>
            </a:r>
            <a:endParaRPr lang="el-GR" sz="3700" dirty="0" smtClean="0"/>
          </a:p>
        </p:txBody>
      </p:sp>
    </p:spTree>
    <p:extLst>
      <p:ext uri="{BB962C8B-B14F-4D97-AF65-F5344CB8AC3E}">
        <p14:creationId xmlns:p14="http://schemas.microsoft.com/office/powerpoint/2010/main" val="203208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/>
              <a:t>Επιστρέφει από το ταξίδι του στη Γη, ο </a:t>
            </a:r>
            <a:r>
              <a:rPr lang="el-GR" sz="3200" dirty="0" err="1"/>
              <a:t>Ζουμπ</a:t>
            </a:r>
            <a:r>
              <a:rPr lang="el-GR" sz="3200" dirty="0"/>
              <a:t>…</a:t>
            </a:r>
            <a:endParaRPr lang="en-US" sz="3200" dirty="0"/>
          </a:p>
        </p:txBody>
      </p:sp>
      <p:pic>
        <p:nvPicPr>
          <p:cNvPr id="6" name="Picture 11" descr="C:\Users\user\AppData\Local\Microsoft\Windows\Temporary Internet Files\Content.IE5\1EWOEEMU\MC9000835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5805264"/>
          </a:xfrm>
          <a:prstGeom prst="rect">
            <a:avLst/>
          </a:prstGeom>
          <a:noFill/>
        </p:spPr>
      </p:pic>
      <p:pic>
        <p:nvPicPr>
          <p:cNvPr id="5" name="Picture 6" descr="C:\Users\user\AppData\Local\Microsoft\Windows\Temporary Internet Files\Content.IE5\JM718MG0\MC9001393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12174" y="1628800"/>
            <a:ext cx="2332634" cy="1577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948 0.02937 C -0.20886 0.03261 -0.21823 0.03608 -0.22778 0.03932 C -0.23281 0.04556 -0.23768 0.05042 -0.24271 0.05712 C -0.24375 0.05851 -0.24566 0.06129 -0.24566 0.06152 C -0.24844 0.07516 -0.25122 0.08927 -0.25469 0.10291 C -0.25868 0.11864 -0.25781 0.13552 -0.26372 0.15079 C -0.26545 0.1605 -0.26736 0.1716 -0.27118 0.18039 C -0.27379 0.1864 -0.2783 0.1908 -0.2816 0.19635 C -0.28924 0.20953 -0.29583 0.2234 -0.30399 0.23612 C -0.3092 0.24422 -0.31406 0.25278 -0.32188 0.25601 C -0.32656 0.26226 -0.33143 0.26503 -0.33681 0.26989 C -0.35261 0.26735 -0.36649 0.25902 -0.3816 0.25208 C -0.38768 0.24399 -0.39497 0.23797 -0.40104 0.23011 C -0.40226 0.22849 -0.40295 0.22618 -0.40399 0.22433 C -0.40538 0.22225 -0.40695 0.22017 -0.40851 0.21832 C -0.42014 0.2049 -0.40833 0.21994 -0.42188 0.20629 C -0.42361 0.20467 -0.42483 0.20213 -0.42639 0.20028 C -0.4283 0.1982 -0.43038 0.19635 -0.43229 0.1945 C -0.43889 0.18131 -0.44965 0.17808 -0.46059 0.17461 C -0.47379 0.16142 -0.46771 0.16443 -0.47726 0.16073 C -0.4809 0.15541 -0.4849 0.15541 -0.48906 0.15079 C -0.49688 0.14223 -0.50382 0.13691 -0.51285 0.1309 C -0.52083 0.12558 -0.52813 0.11841 -0.53681 0.11494 C -0.55035 0.10315 -0.56788 0.0969 -0.58299 0.08904 C -0.5908 0.07863 -0.59965 0.06799 -0.60851 0.0592 C -0.61024 0.05735 -0.61268 0.05689 -0.61441 0.05527 C -0.62448 0.04579 -0.62309 0.03562 -0.63681 0.03145 C -0.64306 0.02313 -0.65087 0.01735 -0.65764 0.00948 C -0.66493 0.00093 -0.6691 -0.01087 -0.67552 -0.02035 C -0.6816 -0.02937 -0.68993 -0.034 -0.69653 -0.04209 C -0.70018 -0.04648 -0.70347 -0.05157 -0.70695 -0.0562 C -0.70868 -0.05851 -0.71198 -0.05735 -0.71441 -0.05805 C -0.72257 -0.06036 -0.73038 -0.06337 -0.73837 -0.06614 C -0.75208 -0.08094 -0.76771 -0.07586 -0.78455 -0.06799 C -0.79219 -0.07562 -0.80139 -0.07909 -0.80851 -0.08788 C -0.80903 -0.08834 -0.8217 -0.10731 -0.82639 -0.10985 C -0.8316 -0.11263 -0.83733 -0.11193 -0.84288 -0.11378 C -0.84636 -0.11494 -0.84931 -0.11933 -0.85313 -0.1198 C -0.86997 -0.12165 -0.88698 -0.12095 -0.90399 -0.12165 C -0.92049 -0.13599 -0.91042 -0.12882 -0.95313 -0.12373 C -0.95452 -0.1235 -0.95504 -0.12072 -0.95625 -0.1198 C -0.95955 -0.11725 -0.96302 -0.11494 -0.96667 -0.11378 C -0.97795 -0.11008 -0.99271 -0.10893 -1.00399 -0.10777 C -1.01424 -0.10315 -1.02292 -0.10129 -1.03386 -0.09991 C -1.03976 -0.09598 -1.04462 -0.09089 -1.05018 -0.08603 C -1.0566 -0.0747 -1.06215 -0.06406 -1.06962 -0.05412 C -1.07431 -0.03862 -1.08004 -0.02266 -1.08299 -0.00648 C -1.08247 0.01087 -1.08507 0.02937 -1.08004 0.04533 C -1.07899 0.04834 -1.07483 0.05574 -1.07257 0.05712 C -1.06875 0.05944 -1.06059 0.06129 -1.06059 0.06152 C -1.05417 0.06059 -1.04774 0.06036 -1.04132 0.0592 C -1.03507 0.05805 -1.0382 0.0562 -1.03229 0.05319 C -1.02257 0.0481 -1.01233 0.04394 -1.00243 0.03932 C -0.99931 0.0377 -0.98941 0.03377 -0.98611 0.03145 C -0.97691 0.02475 -0.96754 0.01665 -0.95764 0.01156 C -0.94774 0.00671 -0.9382 0.00023 -0.92778 -0.00231 C -0.92031 -0.00416 -0.91702 -0.00439 -0.9099 -0.00833 C -0.87396 -0.02891 -0.83976 -0.0562 -0.80243 -0.07192 C -0.76354 -0.08811 -0.72188 -0.09459 -0.6816 -0.10176 C -0.66511 -0.10106 -0.64879 -0.10106 -0.63229 -0.09991 C -0.61441 -0.09875 -0.5967 -0.09135 -0.57865 -0.08996 C -0.57031 -0.08464 -0.56198 -0.08094 -0.55313 -0.07794 C -0.5441 -0.06984 -0.54323 -0.06753 -0.53681 -0.0562 C -0.53507 -0.04695 -0.53229 -0.03978 -0.5309 -0.0303 C -0.53143 -0.00971 -0.53143 0.01087 -0.53229 0.03145 C -0.53264 0.03932 -0.53715 0.04602 -0.53976 0.05319 C -0.54774 0.0747 -0.56771 0.08256 -0.58455 0.08511 C -0.60781 0.09251 -0.63802 0.08488 -0.66215 0.08118 C -0.68125 0.07447 -0.69931 0.06661 -0.71893 0.06314 C -0.73715 0.05574 -0.76042 0.06013 -0.77865 0.06129 C -0.78594 0.06776 -0.79011 0.06753 -0.79948 0.06915 C -0.80486 0.07169 -0.81111 0.07539 -0.81597 0.07909 C -0.82153 0.08326 -0.82552 0.09043 -0.8309 0.09505 C -0.83577 0.11494 -0.83924 0.13575 -0.84132 0.15657 C -0.8408 0.16859 -0.83976 0.18039 -0.83976 0.19241 C -0.83976 0.20305 -0.84045 0.21369 -0.84132 0.22433 C -0.84149 0.22641 -0.84288 0.23011 -0.84288 0.23034 " pathEditMode="relative" rAng="0" ptsTypes="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300" y="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Autofit/>
          </a:bodyPr>
          <a:lstStyle/>
          <a:p>
            <a:pPr algn="l"/>
            <a:r>
              <a:rPr lang="el-GR" sz="2800" dirty="0"/>
              <a:t>Στο Πλανητικό Συμβούλιο, παρουσιάζει τις φωτογραφίες του</a:t>
            </a:r>
            <a:br>
              <a:rPr lang="el-GR" sz="2800" dirty="0"/>
            </a:br>
            <a:r>
              <a:rPr lang="el-GR" sz="2800" dirty="0"/>
              <a:t> με πράγματα από τ</a:t>
            </a:r>
            <a:r>
              <a:rPr lang="en-US" sz="2800" dirty="0"/>
              <a:t>o</a:t>
            </a:r>
            <a:r>
              <a:rPr lang="el-GR" sz="2800" dirty="0"/>
              <a:t> Γήινο </a:t>
            </a:r>
            <a:r>
              <a:rPr lang="el-GR" sz="2800" dirty="0">
                <a:solidFill>
                  <a:srgbClr val="FF0000"/>
                </a:solidFill>
              </a:rPr>
              <a:t>περιβάλλον</a:t>
            </a:r>
            <a:r>
              <a:rPr lang="el-GR" sz="2800" dirty="0"/>
              <a:t>.</a:t>
            </a:r>
            <a:endParaRPr lang="en-US" sz="2800" dirty="0"/>
          </a:p>
        </p:txBody>
      </p:sp>
      <p:grpSp>
        <p:nvGrpSpPr>
          <p:cNvPr id="3076" name="Group 4"/>
          <p:cNvGrpSpPr>
            <a:grpSpLocks noChangeAspect="1"/>
          </p:cNvGrpSpPr>
          <p:nvPr/>
        </p:nvGrpSpPr>
        <p:grpSpPr bwMode="auto">
          <a:xfrm>
            <a:off x="395288" y="1358900"/>
            <a:ext cx="8748712" cy="5499100"/>
            <a:chOff x="249" y="845"/>
            <a:chExt cx="5511" cy="3464"/>
          </a:xfrm>
        </p:grpSpPr>
        <p:sp>
          <p:nvSpPr>
            <p:cNvPr id="30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845"/>
              <a:ext cx="5511" cy="3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249" y="845"/>
              <a:ext cx="5511" cy="34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4044" y="3564"/>
              <a:ext cx="1522" cy="647"/>
            </a:xfrm>
            <a:custGeom>
              <a:avLst/>
              <a:gdLst/>
              <a:ahLst/>
              <a:cxnLst>
                <a:cxn ang="0">
                  <a:pos x="205" y="613"/>
                </a:cxn>
                <a:cxn ang="0">
                  <a:pos x="157" y="536"/>
                </a:cxn>
                <a:cxn ang="0">
                  <a:pos x="118" y="446"/>
                </a:cxn>
                <a:cxn ang="0">
                  <a:pos x="92" y="348"/>
                </a:cxn>
                <a:cxn ang="0">
                  <a:pos x="87" y="294"/>
                </a:cxn>
                <a:cxn ang="0">
                  <a:pos x="87" y="274"/>
                </a:cxn>
                <a:cxn ang="0">
                  <a:pos x="109" y="209"/>
                </a:cxn>
                <a:cxn ang="0">
                  <a:pos x="168" y="150"/>
                </a:cxn>
                <a:cxn ang="0">
                  <a:pos x="250" y="120"/>
                </a:cxn>
                <a:cxn ang="0">
                  <a:pos x="331" y="102"/>
                </a:cxn>
                <a:cxn ang="0">
                  <a:pos x="390" y="93"/>
                </a:cxn>
                <a:cxn ang="0">
                  <a:pos x="300" y="90"/>
                </a:cxn>
                <a:cxn ang="0">
                  <a:pos x="281" y="90"/>
                </a:cxn>
                <a:cxn ang="0">
                  <a:pos x="230" y="97"/>
                </a:cxn>
                <a:cxn ang="0">
                  <a:pos x="168" y="116"/>
                </a:cxn>
                <a:cxn ang="0">
                  <a:pos x="107" y="157"/>
                </a:cxn>
                <a:cxn ang="0">
                  <a:pos x="64" y="216"/>
                </a:cxn>
                <a:cxn ang="0">
                  <a:pos x="48" y="265"/>
                </a:cxn>
                <a:cxn ang="0">
                  <a:pos x="11" y="220"/>
                </a:cxn>
                <a:cxn ang="0">
                  <a:pos x="0" y="169"/>
                </a:cxn>
                <a:cxn ang="0">
                  <a:pos x="19" y="106"/>
                </a:cxn>
                <a:cxn ang="0">
                  <a:pos x="78" y="49"/>
                </a:cxn>
                <a:cxn ang="0">
                  <a:pos x="121" y="28"/>
                </a:cxn>
                <a:cxn ang="0">
                  <a:pos x="166" y="13"/>
                </a:cxn>
                <a:cxn ang="0">
                  <a:pos x="216" y="4"/>
                </a:cxn>
                <a:cxn ang="0">
                  <a:pos x="269" y="0"/>
                </a:cxn>
                <a:cxn ang="0">
                  <a:pos x="326" y="4"/>
                </a:cxn>
                <a:cxn ang="0">
                  <a:pos x="379" y="14"/>
                </a:cxn>
                <a:cxn ang="0">
                  <a:pos x="427" y="34"/>
                </a:cxn>
                <a:cxn ang="0">
                  <a:pos x="469" y="56"/>
                </a:cxn>
                <a:cxn ang="0">
                  <a:pos x="483" y="60"/>
                </a:cxn>
                <a:cxn ang="0">
                  <a:pos x="528" y="62"/>
                </a:cxn>
                <a:cxn ang="0">
                  <a:pos x="578" y="63"/>
                </a:cxn>
                <a:cxn ang="0">
                  <a:pos x="632" y="67"/>
                </a:cxn>
                <a:cxn ang="0">
                  <a:pos x="696" y="72"/>
                </a:cxn>
                <a:cxn ang="0">
                  <a:pos x="783" y="79"/>
                </a:cxn>
                <a:cxn ang="0">
                  <a:pos x="859" y="83"/>
                </a:cxn>
                <a:cxn ang="0">
                  <a:pos x="930" y="85"/>
                </a:cxn>
                <a:cxn ang="0">
                  <a:pos x="989" y="86"/>
                </a:cxn>
                <a:cxn ang="0">
                  <a:pos x="1033" y="88"/>
                </a:cxn>
                <a:cxn ang="0">
                  <a:pos x="1073" y="88"/>
                </a:cxn>
                <a:cxn ang="0">
                  <a:pos x="1106" y="92"/>
                </a:cxn>
                <a:cxn ang="0">
                  <a:pos x="1137" y="95"/>
                </a:cxn>
                <a:cxn ang="0">
                  <a:pos x="1154" y="93"/>
                </a:cxn>
                <a:cxn ang="0">
                  <a:pos x="1188" y="81"/>
                </a:cxn>
                <a:cxn ang="0">
                  <a:pos x="1222" y="70"/>
                </a:cxn>
                <a:cxn ang="0">
                  <a:pos x="1258" y="65"/>
                </a:cxn>
                <a:cxn ang="0">
                  <a:pos x="1295" y="63"/>
                </a:cxn>
                <a:cxn ang="0">
                  <a:pos x="1340" y="65"/>
                </a:cxn>
                <a:cxn ang="0">
                  <a:pos x="1382" y="74"/>
                </a:cxn>
                <a:cxn ang="0">
                  <a:pos x="1421" y="86"/>
                </a:cxn>
                <a:cxn ang="0">
                  <a:pos x="1455" y="106"/>
                </a:cxn>
                <a:cxn ang="0">
                  <a:pos x="1505" y="151"/>
                </a:cxn>
                <a:cxn ang="0">
                  <a:pos x="1522" y="206"/>
                </a:cxn>
                <a:cxn ang="0">
                  <a:pos x="1505" y="260"/>
                </a:cxn>
                <a:cxn ang="0">
                  <a:pos x="1460" y="304"/>
                </a:cxn>
                <a:cxn ang="0">
                  <a:pos x="1390" y="336"/>
                </a:cxn>
                <a:cxn ang="0">
                  <a:pos x="1306" y="348"/>
                </a:cxn>
                <a:cxn ang="0">
                  <a:pos x="1286" y="359"/>
                </a:cxn>
                <a:cxn ang="0">
                  <a:pos x="1264" y="438"/>
                </a:cxn>
                <a:cxn ang="0">
                  <a:pos x="1227" y="515"/>
                </a:cxn>
                <a:cxn ang="0">
                  <a:pos x="1188" y="585"/>
                </a:cxn>
                <a:cxn ang="0">
                  <a:pos x="1149" y="647"/>
                </a:cxn>
              </a:cxnLst>
              <a:rect l="0" t="0" r="r" b="b"/>
              <a:pathLst>
                <a:path w="1522" h="647">
                  <a:moveTo>
                    <a:pt x="227" y="647"/>
                  </a:moveTo>
                  <a:lnTo>
                    <a:pt x="205" y="613"/>
                  </a:lnTo>
                  <a:lnTo>
                    <a:pt x="182" y="576"/>
                  </a:lnTo>
                  <a:lnTo>
                    <a:pt x="157" y="536"/>
                  </a:lnTo>
                  <a:lnTo>
                    <a:pt x="137" y="492"/>
                  </a:lnTo>
                  <a:lnTo>
                    <a:pt x="118" y="446"/>
                  </a:lnTo>
                  <a:lnTo>
                    <a:pt x="104" y="399"/>
                  </a:lnTo>
                  <a:lnTo>
                    <a:pt x="92" y="348"/>
                  </a:lnTo>
                  <a:lnTo>
                    <a:pt x="87" y="299"/>
                  </a:lnTo>
                  <a:lnTo>
                    <a:pt x="87" y="294"/>
                  </a:lnTo>
                  <a:lnTo>
                    <a:pt x="87" y="294"/>
                  </a:lnTo>
                  <a:lnTo>
                    <a:pt x="87" y="274"/>
                  </a:lnTo>
                  <a:lnTo>
                    <a:pt x="92" y="246"/>
                  </a:lnTo>
                  <a:lnTo>
                    <a:pt x="109" y="209"/>
                  </a:lnTo>
                  <a:lnTo>
                    <a:pt x="140" y="171"/>
                  </a:lnTo>
                  <a:lnTo>
                    <a:pt x="168" y="150"/>
                  </a:lnTo>
                  <a:lnTo>
                    <a:pt x="208" y="134"/>
                  </a:lnTo>
                  <a:lnTo>
                    <a:pt x="250" y="120"/>
                  </a:lnTo>
                  <a:lnTo>
                    <a:pt x="292" y="109"/>
                  </a:lnTo>
                  <a:lnTo>
                    <a:pt x="331" y="102"/>
                  </a:lnTo>
                  <a:lnTo>
                    <a:pt x="365" y="97"/>
                  </a:lnTo>
                  <a:lnTo>
                    <a:pt x="390" y="93"/>
                  </a:lnTo>
                  <a:lnTo>
                    <a:pt x="399" y="93"/>
                  </a:lnTo>
                  <a:lnTo>
                    <a:pt x="300" y="90"/>
                  </a:lnTo>
                  <a:lnTo>
                    <a:pt x="295" y="90"/>
                  </a:lnTo>
                  <a:lnTo>
                    <a:pt x="281" y="90"/>
                  </a:lnTo>
                  <a:lnTo>
                    <a:pt x="258" y="92"/>
                  </a:lnTo>
                  <a:lnTo>
                    <a:pt x="230" y="97"/>
                  </a:lnTo>
                  <a:lnTo>
                    <a:pt x="199" y="104"/>
                  </a:lnTo>
                  <a:lnTo>
                    <a:pt x="168" y="116"/>
                  </a:lnTo>
                  <a:lnTo>
                    <a:pt x="137" y="134"/>
                  </a:lnTo>
                  <a:lnTo>
                    <a:pt x="107" y="157"/>
                  </a:lnTo>
                  <a:lnTo>
                    <a:pt x="81" y="186"/>
                  </a:lnTo>
                  <a:lnTo>
                    <a:pt x="64" y="216"/>
                  </a:lnTo>
                  <a:lnTo>
                    <a:pt x="53" y="243"/>
                  </a:lnTo>
                  <a:lnTo>
                    <a:pt x="48" y="265"/>
                  </a:lnTo>
                  <a:lnTo>
                    <a:pt x="28" y="243"/>
                  </a:lnTo>
                  <a:lnTo>
                    <a:pt x="11" y="220"/>
                  </a:lnTo>
                  <a:lnTo>
                    <a:pt x="3" y="195"/>
                  </a:lnTo>
                  <a:lnTo>
                    <a:pt x="0" y="169"/>
                  </a:lnTo>
                  <a:lnTo>
                    <a:pt x="5" y="135"/>
                  </a:lnTo>
                  <a:lnTo>
                    <a:pt x="19" y="106"/>
                  </a:lnTo>
                  <a:lnTo>
                    <a:pt x="45" y="76"/>
                  </a:lnTo>
                  <a:lnTo>
                    <a:pt x="78" y="49"/>
                  </a:lnTo>
                  <a:lnTo>
                    <a:pt x="98" y="39"/>
                  </a:lnTo>
                  <a:lnTo>
                    <a:pt x="121" y="28"/>
                  </a:lnTo>
                  <a:lnTo>
                    <a:pt x="143" y="20"/>
                  </a:lnTo>
                  <a:lnTo>
                    <a:pt x="166" y="13"/>
                  </a:lnTo>
                  <a:lnTo>
                    <a:pt x="191" y="7"/>
                  </a:lnTo>
                  <a:lnTo>
                    <a:pt x="216" y="4"/>
                  </a:lnTo>
                  <a:lnTo>
                    <a:pt x="244" y="0"/>
                  </a:lnTo>
                  <a:lnTo>
                    <a:pt x="269" y="0"/>
                  </a:lnTo>
                  <a:lnTo>
                    <a:pt x="298" y="2"/>
                  </a:lnTo>
                  <a:lnTo>
                    <a:pt x="326" y="4"/>
                  </a:lnTo>
                  <a:lnTo>
                    <a:pt x="354" y="9"/>
                  </a:lnTo>
                  <a:lnTo>
                    <a:pt x="379" y="14"/>
                  </a:lnTo>
                  <a:lnTo>
                    <a:pt x="404" y="23"/>
                  </a:lnTo>
                  <a:lnTo>
                    <a:pt x="427" y="34"/>
                  </a:lnTo>
                  <a:lnTo>
                    <a:pt x="449" y="44"/>
                  </a:lnTo>
                  <a:lnTo>
                    <a:pt x="469" y="56"/>
                  </a:lnTo>
                  <a:lnTo>
                    <a:pt x="474" y="60"/>
                  </a:lnTo>
                  <a:lnTo>
                    <a:pt x="483" y="60"/>
                  </a:lnTo>
                  <a:lnTo>
                    <a:pt x="505" y="60"/>
                  </a:lnTo>
                  <a:lnTo>
                    <a:pt x="528" y="62"/>
                  </a:lnTo>
                  <a:lnTo>
                    <a:pt x="550" y="62"/>
                  </a:lnTo>
                  <a:lnTo>
                    <a:pt x="578" y="63"/>
                  </a:lnTo>
                  <a:lnTo>
                    <a:pt x="604" y="65"/>
                  </a:lnTo>
                  <a:lnTo>
                    <a:pt x="632" y="67"/>
                  </a:lnTo>
                  <a:lnTo>
                    <a:pt x="663" y="70"/>
                  </a:lnTo>
                  <a:lnTo>
                    <a:pt x="696" y="72"/>
                  </a:lnTo>
                  <a:lnTo>
                    <a:pt x="741" y="76"/>
                  </a:lnTo>
                  <a:lnTo>
                    <a:pt x="783" y="79"/>
                  </a:lnTo>
                  <a:lnTo>
                    <a:pt x="823" y="81"/>
                  </a:lnTo>
                  <a:lnTo>
                    <a:pt x="859" y="83"/>
                  </a:lnTo>
                  <a:lnTo>
                    <a:pt x="896" y="85"/>
                  </a:lnTo>
                  <a:lnTo>
                    <a:pt x="930" y="85"/>
                  </a:lnTo>
                  <a:lnTo>
                    <a:pt x="960" y="86"/>
                  </a:lnTo>
                  <a:lnTo>
                    <a:pt x="989" y="86"/>
                  </a:lnTo>
                  <a:lnTo>
                    <a:pt x="1011" y="86"/>
                  </a:lnTo>
                  <a:lnTo>
                    <a:pt x="1033" y="88"/>
                  </a:lnTo>
                  <a:lnTo>
                    <a:pt x="1053" y="88"/>
                  </a:lnTo>
                  <a:lnTo>
                    <a:pt x="1073" y="88"/>
                  </a:lnTo>
                  <a:lnTo>
                    <a:pt x="1092" y="90"/>
                  </a:lnTo>
                  <a:lnTo>
                    <a:pt x="1106" y="92"/>
                  </a:lnTo>
                  <a:lnTo>
                    <a:pt x="1123" y="93"/>
                  </a:lnTo>
                  <a:lnTo>
                    <a:pt x="1137" y="95"/>
                  </a:lnTo>
                  <a:lnTo>
                    <a:pt x="1149" y="97"/>
                  </a:lnTo>
                  <a:lnTo>
                    <a:pt x="1154" y="93"/>
                  </a:lnTo>
                  <a:lnTo>
                    <a:pt x="1171" y="86"/>
                  </a:lnTo>
                  <a:lnTo>
                    <a:pt x="1188" y="81"/>
                  </a:lnTo>
                  <a:lnTo>
                    <a:pt x="1205" y="76"/>
                  </a:lnTo>
                  <a:lnTo>
                    <a:pt x="1222" y="70"/>
                  </a:lnTo>
                  <a:lnTo>
                    <a:pt x="1238" y="67"/>
                  </a:lnTo>
                  <a:lnTo>
                    <a:pt x="1258" y="65"/>
                  </a:lnTo>
                  <a:lnTo>
                    <a:pt x="1275" y="63"/>
                  </a:lnTo>
                  <a:lnTo>
                    <a:pt x="1295" y="63"/>
                  </a:lnTo>
                  <a:lnTo>
                    <a:pt x="1317" y="63"/>
                  </a:lnTo>
                  <a:lnTo>
                    <a:pt x="1340" y="65"/>
                  </a:lnTo>
                  <a:lnTo>
                    <a:pt x="1362" y="69"/>
                  </a:lnTo>
                  <a:lnTo>
                    <a:pt x="1382" y="74"/>
                  </a:lnTo>
                  <a:lnTo>
                    <a:pt x="1401" y="79"/>
                  </a:lnTo>
                  <a:lnTo>
                    <a:pt x="1421" y="86"/>
                  </a:lnTo>
                  <a:lnTo>
                    <a:pt x="1438" y="95"/>
                  </a:lnTo>
                  <a:lnTo>
                    <a:pt x="1455" y="106"/>
                  </a:lnTo>
                  <a:lnTo>
                    <a:pt x="1486" y="127"/>
                  </a:lnTo>
                  <a:lnTo>
                    <a:pt x="1505" y="151"/>
                  </a:lnTo>
                  <a:lnTo>
                    <a:pt x="1519" y="178"/>
                  </a:lnTo>
                  <a:lnTo>
                    <a:pt x="1522" y="206"/>
                  </a:lnTo>
                  <a:lnTo>
                    <a:pt x="1517" y="234"/>
                  </a:lnTo>
                  <a:lnTo>
                    <a:pt x="1505" y="260"/>
                  </a:lnTo>
                  <a:lnTo>
                    <a:pt x="1486" y="283"/>
                  </a:lnTo>
                  <a:lnTo>
                    <a:pt x="1460" y="304"/>
                  </a:lnTo>
                  <a:lnTo>
                    <a:pt x="1427" y="322"/>
                  </a:lnTo>
                  <a:lnTo>
                    <a:pt x="1390" y="336"/>
                  </a:lnTo>
                  <a:lnTo>
                    <a:pt x="1351" y="344"/>
                  </a:lnTo>
                  <a:lnTo>
                    <a:pt x="1306" y="348"/>
                  </a:lnTo>
                  <a:lnTo>
                    <a:pt x="1289" y="350"/>
                  </a:lnTo>
                  <a:lnTo>
                    <a:pt x="1286" y="359"/>
                  </a:lnTo>
                  <a:lnTo>
                    <a:pt x="1275" y="397"/>
                  </a:lnTo>
                  <a:lnTo>
                    <a:pt x="1264" y="438"/>
                  </a:lnTo>
                  <a:lnTo>
                    <a:pt x="1247" y="476"/>
                  </a:lnTo>
                  <a:lnTo>
                    <a:pt x="1227" y="515"/>
                  </a:lnTo>
                  <a:lnTo>
                    <a:pt x="1208" y="552"/>
                  </a:lnTo>
                  <a:lnTo>
                    <a:pt x="1188" y="585"/>
                  </a:lnTo>
                  <a:lnTo>
                    <a:pt x="1168" y="619"/>
                  </a:lnTo>
                  <a:lnTo>
                    <a:pt x="1149" y="647"/>
                  </a:lnTo>
                  <a:lnTo>
                    <a:pt x="227" y="647"/>
                  </a:lnTo>
                  <a:close/>
                </a:path>
              </a:pathLst>
            </a:custGeom>
            <a:solidFill>
              <a:srgbClr val="CEEF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2437" y="3634"/>
              <a:ext cx="1489" cy="577"/>
            </a:xfrm>
            <a:custGeom>
              <a:avLst/>
              <a:gdLst/>
              <a:ahLst/>
              <a:cxnLst>
                <a:cxn ang="0">
                  <a:pos x="82" y="404"/>
                </a:cxn>
                <a:cxn ang="0">
                  <a:pos x="53" y="215"/>
                </a:cxn>
                <a:cxn ang="0">
                  <a:pos x="11" y="176"/>
                </a:cxn>
                <a:cxn ang="0">
                  <a:pos x="3" y="115"/>
                </a:cxn>
                <a:cxn ang="0">
                  <a:pos x="51" y="58"/>
                </a:cxn>
                <a:cxn ang="0">
                  <a:pos x="93" y="39"/>
                </a:cxn>
                <a:cxn ang="0">
                  <a:pos x="141" y="29"/>
                </a:cxn>
                <a:cxn ang="0">
                  <a:pos x="185" y="27"/>
                </a:cxn>
                <a:cxn ang="0">
                  <a:pos x="216" y="30"/>
                </a:cxn>
                <a:cxn ang="0">
                  <a:pos x="247" y="37"/>
                </a:cxn>
                <a:cxn ang="0">
                  <a:pos x="270" y="43"/>
                </a:cxn>
                <a:cxn ang="0">
                  <a:pos x="357" y="44"/>
                </a:cxn>
                <a:cxn ang="0">
                  <a:pos x="469" y="55"/>
                </a:cxn>
                <a:cxn ang="0">
                  <a:pos x="598" y="72"/>
                </a:cxn>
                <a:cxn ang="0">
                  <a:pos x="700" y="81"/>
                </a:cxn>
                <a:cxn ang="0">
                  <a:pos x="798" y="85"/>
                </a:cxn>
                <a:cxn ang="0">
                  <a:pos x="896" y="85"/>
                </a:cxn>
                <a:cxn ang="0">
                  <a:pos x="986" y="81"/>
                </a:cxn>
                <a:cxn ang="0">
                  <a:pos x="1073" y="76"/>
                </a:cxn>
                <a:cxn ang="0">
                  <a:pos x="1129" y="71"/>
                </a:cxn>
                <a:cxn ang="0">
                  <a:pos x="1146" y="51"/>
                </a:cxn>
                <a:cxn ang="0">
                  <a:pos x="1199" y="18"/>
                </a:cxn>
                <a:cxn ang="0">
                  <a:pos x="1273" y="2"/>
                </a:cxn>
                <a:cxn ang="0">
                  <a:pos x="1337" y="2"/>
                </a:cxn>
                <a:cxn ang="0">
                  <a:pos x="1390" y="15"/>
                </a:cxn>
                <a:cxn ang="0">
                  <a:pos x="1435" y="34"/>
                </a:cxn>
                <a:cxn ang="0">
                  <a:pos x="1486" y="94"/>
                </a:cxn>
                <a:cxn ang="0">
                  <a:pos x="1480" y="153"/>
                </a:cxn>
                <a:cxn ang="0">
                  <a:pos x="1433" y="199"/>
                </a:cxn>
                <a:cxn ang="0">
                  <a:pos x="1360" y="229"/>
                </a:cxn>
                <a:cxn ang="0">
                  <a:pos x="1357" y="152"/>
                </a:cxn>
                <a:cxn ang="0">
                  <a:pos x="1278" y="111"/>
                </a:cxn>
                <a:cxn ang="0">
                  <a:pos x="1211" y="102"/>
                </a:cxn>
                <a:cxn ang="0">
                  <a:pos x="1180" y="106"/>
                </a:cxn>
                <a:cxn ang="0">
                  <a:pos x="1191" y="120"/>
                </a:cxn>
                <a:cxn ang="0">
                  <a:pos x="1228" y="123"/>
                </a:cxn>
                <a:cxn ang="0">
                  <a:pos x="1287" y="141"/>
                </a:cxn>
                <a:cxn ang="0">
                  <a:pos x="1332" y="187"/>
                </a:cxn>
                <a:cxn ang="0">
                  <a:pos x="1312" y="234"/>
                </a:cxn>
                <a:cxn ang="0">
                  <a:pos x="1312" y="245"/>
                </a:cxn>
                <a:cxn ang="0">
                  <a:pos x="1301" y="264"/>
                </a:cxn>
                <a:cxn ang="0">
                  <a:pos x="1253" y="348"/>
                </a:cxn>
                <a:cxn ang="0">
                  <a:pos x="1275" y="436"/>
                </a:cxn>
                <a:cxn ang="0">
                  <a:pos x="135" y="577"/>
                </a:cxn>
              </a:cxnLst>
              <a:rect l="0" t="0" r="r" b="b"/>
              <a:pathLst>
                <a:path w="1489" h="577">
                  <a:moveTo>
                    <a:pt x="135" y="577"/>
                  </a:moveTo>
                  <a:lnTo>
                    <a:pt x="110" y="498"/>
                  </a:lnTo>
                  <a:lnTo>
                    <a:pt x="82" y="404"/>
                  </a:lnTo>
                  <a:lnTo>
                    <a:pt x="62" y="308"/>
                  </a:lnTo>
                  <a:lnTo>
                    <a:pt x="53" y="220"/>
                  </a:lnTo>
                  <a:lnTo>
                    <a:pt x="53" y="215"/>
                  </a:lnTo>
                  <a:lnTo>
                    <a:pt x="48" y="211"/>
                  </a:lnTo>
                  <a:lnTo>
                    <a:pt x="28" y="194"/>
                  </a:lnTo>
                  <a:lnTo>
                    <a:pt x="11" y="176"/>
                  </a:lnTo>
                  <a:lnTo>
                    <a:pt x="3" y="157"/>
                  </a:lnTo>
                  <a:lnTo>
                    <a:pt x="0" y="136"/>
                  </a:lnTo>
                  <a:lnTo>
                    <a:pt x="3" y="115"/>
                  </a:lnTo>
                  <a:lnTo>
                    <a:pt x="14" y="94"/>
                  </a:lnTo>
                  <a:lnTo>
                    <a:pt x="28" y="76"/>
                  </a:lnTo>
                  <a:lnTo>
                    <a:pt x="51" y="58"/>
                  </a:lnTo>
                  <a:lnTo>
                    <a:pt x="65" y="51"/>
                  </a:lnTo>
                  <a:lnTo>
                    <a:pt x="79" y="46"/>
                  </a:lnTo>
                  <a:lnTo>
                    <a:pt x="93" y="39"/>
                  </a:lnTo>
                  <a:lnTo>
                    <a:pt x="107" y="36"/>
                  </a:lnTo>
                  <a:lnTo>
                    <a:pt x="124" y="32"/>
                  </a:lnTo>
                  <a:lnTo>
                    <a:pt x="141" y="29"/>
                  </a:lnTo>
                  <a:lnTo>
                    <a:pt x="157" y="27"/>
                  </a:lnTo>
                  <a:lnTo>
                    <a:pt x="174" y="27"/>
                  </a:lnTo>
                  <a:lnTo>
                    <a:pt x="185" y="27"/>
                  </a:lnTo>
                  <a:lnTo>
                    <a:pt x="197" y="29"/>
                  </a:lnTo>
                  <a:lnTo>
                    <a:pt x="205" y="29"/>
                  </a:lnTo>
                  <a:lnTo>
                    <a:pt x="216" y="30"/>
                  </a:lnTo>
                  <a:lnTo>
                    <a:pt x="228" y="32"/>
                  </a:lnTo>
                  <a:lnTo>
                    <a:pt x="239" y="36"/>
                  </a:lnTo>
                  <a:lnTo>
                    <a:pt x="247" y="37"/>
                  </a:lnTo>
                  <a:lnTo>
                    <a:pt x="259" y="41"/>
                  </a:lnTo>
                  <a:lnTo>
                    <a:pt x="264" y="43"/>
                  </a:lnTo>
                  <a:lnTo>
                    <a:pt x="270" y="43"/>
                  </a:lnTo>
                  <a:lnTo>
                    <a:pt x="295" y="43"/>
                  </a:lnTo>
                  <a:lnTo>
                    <a:pt x="326" y="43"/>
                  </a:lnTo>
                  <a:lnTo>
                    <a:pt x="357" y="44"/>
                  </a:lnTo>
                  <a:lnTo>
                    <a:pt x="391" y="46"/>
                  </a:lnTo>
                  <a:lnTo>
                    <a:pt x="430" y="50"/>
                  </a:lnTo>
                  <a:lnTo>
                    <a:pt x="469" y="55"/>
                  </a:lnTo>
                  <a:lnTo>
                    <a:pt x="514" y="62"/>
                  </a:lnTo>
                  <a:lnTo>
                    <a:pt x="565" y="69"/>
                  </a:lnTo>
                  <a:lnTo>
                    <a:pt x="598" y="72"/>
                  </a:lnTo>
                  <a:lnTo>
                    <a:pt x="632" y="76"/>
                  </a:lnTo>
                  <a:lnTo>
                    <a:pt x="666" y="80"/>
                  </a:lnTo>
                  <a:lnTo>
                    <a:pt x="700" y="81"/>
                  </a:lnTo>
                  <a:lnTo>
                    <a:pt x="733" y="83"/>
                  </a:lnTo>
                  <a:lnTo>
                    <a:pt x="767" y="85"/>
                  </a:lnTo>
                  <a:lnTo>
                    <a:pt x="798" y="85"/>
                  </a:lnTo>
                  <a:lnTo>
                    <a:pt x="832" y="85"/>
                  </a:lnTo>
                  <a:lnTo>
                    <a:pt x="862" y="85"/>
                  </a:lnTo>
                  <a:lnTo>
                    <a:pt x="896" y="85"/>
                  </a:lnTo>
                  <a:lnTo>
                    <a:pt x="927" y="83"/>
                  </a:lnTo>
                  <a:lnTo>
                    <a:pt x="958" y="81"/>
                  </a:lnTo>
                  <a:lnTo>
                    <a:pt x="986" y="81"/>
                  </a:lnTo>
                  <a:lnTo>
                    <a:pt x="1017" y="80"/>
                  </a:lnTo>
                  <a:lnTo>
                    <a:pt x="1045" y="78"/>
                  </a:lnTo>
                  <a:lnTo>
                    <a:pt x="1073" y="76"/>
                  </a:lnTo>
                  <a:lnTo>
                    <a:pt x="1126" y="74"/>
                  </a:lnTo>
                  <a:lnTo>
                    <a:pt x="1129" y="72"/>
                  </a:lnTo>
                  <a:lnTo>
                    <a:pt x="1129" y="71"/>
                  </a:lnTo>
                  <a:lnTo>
                    <a:pt x="1132" y="69"/>
                  </a:lnTo>
                  <a:lnTo>
                    <a:pt x="1132" y="67"/>
                  </a:lnTo>
                  <a:lnTo>
                    <a:pt x="1146" y="51"/>
                  </a:lnTo>
                  <a:lnTo>
                    <a:pt x="1160" y="39"/>
                  </a:lnTo>
                  <a:lnTo>
                    <a:pt x="1180" y="27"/>
                  </a:lnTo>
                  <a:lnTo>
                    <a:pt x="1199" y="18"/>
                  </a:lnTo>
                  <a:lnTo>
                    <a:pt x="1222" y="11"/>
                  </a:lnTo>
                  <a:lnTo>
                    <a:pt x="1247" y="6"/>
                  </a:lnTo>
                  <a:lnTo>
                    <a:pt x="1273" y="2"/>
                  </a:lnTo>
                  <a:lnTo>
                    <a:pt x="1301" y="0"/>
                  </a:lnTo>
                  <a:lnTo>
                    <a:pt x="1320" y="0"/>
                  </a:lnTo>
                  <a:lnTo>
                    <a:pt x="1337" y="2"/>
                  </a:lnTo>
                  <a:lnTo>
                    <a:pt x="1357" y="6"/>
                  </a:lnTo>
                  <a:lnTo>
                    <a:pt x="1374" y="9"/>
                  </a:lnTo>
                  <a:lnTo>
                    <a:pt x="1390" y="15"/>
                  </a:lnTo>
                  <a:lnTo>
                    <a:pt x="1407" y="20"/>
                  </a:lnTo>
                  <a:lnTo>
                    <a:pt x="1421" y="27"/>
                  </a:lnTo>
                  <a:lnTo>
                    <a:pt x="1435" y="34"/>
                  </a:lnTo>
                  <a:lnTo>
                    <a:pt x="1458" y="51"/>
                  </a:lnTo>
                  <a:lnTo>
                    <a:pt x="1475" y="72"/>
                  </a:lnTo>
                  <a:lnTo>
                    <a:pt x="1486" y="94"/>
                  </a:lnTo>
                  <a:lnTo>
                    <a:pt x="1489" y="116"/>
                  </a:lnTo>
                  <a:lnTo>
                    <a:pt x="1486" y="136"/>
                  </a:lnTo>
                  <a:lnTo>
                    <a:pt x="1480" y="153"/>
                  </a:lnTo>
                  <a:lnTo>
                    <a:pt x="1469" y="171"/>
                  </a:lnTo>
                  <a:lnTo>
                    <a:pt x="1452" y="185"/>
                  </a:lnTo>
                  <a:lnTo>
                    <a:pt x="1433" y="199"/>
                  </a:lnTo>
                  <a:lnTo>
                    <a:pt x="1413" y="211"/>
                  </a:lnTo>
                  <a:lnTo>
                    <a:pt x="1388" y="222"/>
                  </a:lnTo>
                  <a:lnTo>
                    <a:pt x="1360" y="229"/>
                  </a:lnTo>
                  <a:lnTo>
                    <a:pt x="1368" y="202"/>
                  </a:lnTo>
                  <a:lnTo>
                    <a:pt x="1368" y="176"/>
                  </a:lnTo>
                  <a:lnTo>
                    <a:pt x="1357" y="152"/>
                  </a:lnTo>
                  <a:lnTo>
                    <a:pt x="1334" y="132"/>
                  </a:lnTo>
                  <a:lnTo>
                    <a:pt x="1306" y="120"/>
                  </a:lnTo>
                  <a:lnTo>
                    <a:pt x="1278" y="111"/>
                  </a:lnTo>
                  <a:lnTo>
                    <a:pt x="1253" y="106"/>
                  </a:lnTo>
                  <a:lnTo>
                    <a:pt x="1230" y="102"/>
                  </a:lnTo>
                  <a:lnTo>
                    <a:pt x="1211" y="102"/>
                  </a:lnTo>
                  <a:lnTo>
                    <a:pt x="1194" y="104"/>
                  </a:lnTo>
                  <a:lnTo>
                    <a:pt x="1185" y="104"/>
                  </a:lnTo>
                  <a:lnTo>
                    <a:pt x="1180" y="106"/>
                  </a:lnTo>
                  <a:lnTo>
                    <a:pt x="1045" y="115"/>
                  </a:lnTo>
                  <a:lnTo>
                    <a:pt x="1188" y="120"/>
                  </a:lnTo>
                  <a:lnTo>
                    <a:pt x="1191" y="120"/>
                  </a:lnTo>
                  <a:lnTo>
                    <a:pt x="1199" y="120"/>
                  </a:lnTo>
                  <a:lnTo>
                    <a:pt x="1214" y="122"/>
                  </a:lnTo>
                  <a:lnTo>
                    <a:pt x="1228" y="123"/>
                  </a:lnTo>
                  <a:lnTo>
                    <a:pt x="1244" y="127"/>
                  </a:lnTo>
                  <a:lnTo>
                    <a:pt x="1267" y="132"/>
                  </a:lnTo>
                  <a:lnTo>
                    <a:pt x="1287" y="141"/>
                  </a:lnTo>
                  <a:lnTo>
                    <a:pt x="1309" y="152"/>
                  </a:lnTo>
                  <a:lnTo>
                    <a:pt x="1326" y="167"/>
                  </a:lnTo>
                  <a:lnTo>
                    <a:pt x="1332" y="187"/>
                  </a:lnTo>
                  <a:lnTo>
                    <a:pt x="1326" y="211"/>
                  </a:lnTo>
                  <a:lnTo>
                    <a:pt x="1317" y="234"/>
                  </a:lnTo>
                  <a:lnTo>
                    <a:pt x="1312" y="234"/>
                  </a:lnTo>
                  <a:lnTo>
                    <a:pt x="1312" y="245"/>
                  </a:lnTo>
                  <a:lnTo>
                    <a:pt x="1312" y="245"/>
                  </a:lnTo>
                  <a:lnTo>
                    <a:pt x="1312" y="245"/>
                  </a:lnTo>
                  <a:lnTo>
                    <a:pt x="1312" y="245"/>
                  </a:lnTo>
                  <a:lnTo>
                    <a:pt x="1312" y="245"/>
                  </a:lnTo>
                  <a:lnTo>
                    <a:pt x="1301" y="264"/>
                  </a:lnTo>
                  <a:lnTo>
                    <a:pt x="1284" y="297"/>
                  </a:lnTo>
                  <a:lnTo>
                    <a:pt x="1264" y="331"/>
                  </a:lnTo>
                  <a:lnTo>
                    <a:pt x="1253" y="348"/>
                  </a:lnTo>
                  <a:lnTo>
                    <a:pt x="1306" y="274"/>
                  </a:lnTo>
                  <a:lnTo>
                    <a:pt x="1292" y="355"/>
                  </a:lnTo>
                  <a:lnTo>
                    <a:pt x="1275" y="436"/>
                  </a:lnTo>
                  <a:lnTo>
                    <a:pt x="1256" y="512"/>
                  </a:lnTo>
                  <a:lnTo>
                    <a:pt x="1236" y="577"/>
                  </a:lnTo>
                  <a:lnTo>
                    <a:pt x="135" y="577"/>
                  </a:lnTo>
                  <a:close/>
                </a:path>
              </a:pathLst>
            </a:custGeom>
            <a:solidFill>
              <a:srgbClr val="CEEF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2066" y="3492"/>
              <a:ext cx="3540" cy="719"/>
            </a:xfrm>
            <a:custGeom>
              <a:avLst/>
              <a:gdLst/>
              <a:ahLst/>
              <a:cxnLst>
                <a:cxn ang="0">
                  <a:pos x="1792" y="380"/>
                </a:cxn>
                <a:cxn ang="0">
                  <a:pos x="1871" y="329"/>
                </a:cxn>
                <a:cxn ang="0">
                  <a:pos x="1899" y="258"/>
                </a:cxn>
                <a:cxn ang="0">
                  <a:pos x="1863" y="181"/>
                </a:cxn>
                <a:cxn ang="0">
                  <a:pos x="1798" y="141"/>
                </a:cxn>
                <a:cxn ang="0">
                  <a:pos x="1739" y="123"/>
                </a:cxn>
                <a:cxn ang="0">
                  <a:pos x="1672" y="118"/>
                </a:cxn>
                <a:cxn ang="0">
                  <a:pos x="1585" y="130"/>
                </a:cxn>
                <a:cxn ang="0">
                  <a:pos x="1512" y="162"/>
                </a:cxn>
                <a:cxn ang="0">
                  <a:pos x="1438" y="195"/>
                </a:cxn>
                <a:cxn ang="0">
                  <a:pos x="1357" y="199"/>
                </a:cxn>
                <a:cxn ang="0">
                  <a:pos x="1267" y="202"/>
                </a:cxn>
                <a:cxn ang="0">
                  <a:pos x="1172" y="202"/>
                </a:cxn>
                <a:cxn ang="0">
                  <a:pos x="1076" y="199"/>
                </a:cxn>
                <a:cxn ang="0">
                  <a:pos x="978" y="190"/>
                </a:cxn>
                <a:cxn ang="0">
                  <a:pos x="849" y="172"/>
                </a:cxn>
                <a:cxn ang="0">
                  <a:pos x="733" y="162"/>
                </a:cxn>
                <a:cxn ang="0">
                  <a:pos x="644" y="160"/>
                </a:cxn>
                <a:cxn ang="0">
                  <a:pos x="607" y="151"/>
                </a:cxn>
                <a:cxn ang="0">
                  <a:pos x="571" y="146"/>
                </a:cxn>
                <a:cxn ang="0">
                  <a:pos x="503" y="148"/>
                </a:cxn>
                <a:cxn ang="0">
                  <a:pos x="394" y="183"/>
                </a:cxn>
                <a:cxn ang="0">
                  <a:pos x="337" y="251"/>
                </a:cxn>
                <a:cxn ang="0">
                  <a:pos x="346" y="325"/>
                </a:cxn>
                <a:cxn ang="0">
                  <a:pos x="396" y="453"/>
                </a:cxn>
                <a:cxn ang="0">
                  <a:pos x="467" y="719"/>
                </a:cxn>
                <a:cxn ang="0">
                  <a:pos x="62" y="629"/>
                </a:cxn>
                <a:cxn ang="0">
                  <a:pos x="166" y="448"/>
                </a:cxn>
                <a:cxn ang="0">
                  <a:pos x="231" y="258"/>
                </a:cxn>
                <a:cxn ang="0">
                  <a:pos x="301" y="181"/>
                </a:cxn>
                <a:cxn ang="0">
                  <a:pos x="290" y="92"/>
                </a:cxn>
                <a:cxn ang="0">
                  <a:pos x="222" y="35"/>
                </a:cxn>
                <a:cxn ang="0">
                  <a:pos x="180" y="16"/>
                </a:cxn>
                <a:cxn ang="0">
                  <a:pos x="130" y="4"/>
                </a:cxn>
                <a:cxn ang="0">
                  <a:pos x="113" y="0"/>
                </a:cxn>
                <a:cxn ang="0">
                  <a:pos x="3540" y="0"/>
                </a:cxn>
                <a:cxn ang="0">
                  <a:pos x="3514" y="207"/>
                </a:cxn>
                <a:cxn ang="0">
                  <a:pos x="3441" y="149"/>
                </a:cxn>
                <a:cxn ang="0">
                  <a:pos x="3374" y="123"/>
                </a:cxn>
                <a:cxn ang="0">
                  <a:pos x="3298" y="111"/>
                </a:cxn>
                <a:cxn ang="0">
                  <a:pos x="3231" y="113"/>
                </a:cxn>
                <a:cxn ang="0">
                  <a:pos x="3172" y="123"/>
                </a:cxn>
                <a:cxn ang="0">
                  <a:pos x="3118" y="142"/>
                </a:cxn>
                <a:cxn ang="0">
                  <a:pos x="3070" y="137"/>
                </a:cxn>
                <a:cxn ang="0">
                  <a:pos x="3011" y="135"/>
                </a:cxn>
                <a:cxn ang="0">
                  <a:pos x="2938" y="134"/>
                </a:cxn>
                <a:cxn ang="0">
                  <a:pos x="2843" y="130"/>
                </a:cxn>
                <a:cxn ang="0">
                  <a:pos x="2725" y="123"/>
                </a:cxn>
                <a:cxn ang="0">
                  <a:pos x="2618" y="114"/>
                </a:cxn>
                <a:cxn ang="0">
                  <a:pos x="2537" y="111"/>
                </a:cxn>
                <a:cxn ang="0">
                  <a:pos x="2469" y="107"/>
                </a:cxn>
                <a:cxn ang="0">
                  <a:pos x="2396" y="72"/>
                </a:cxn>
                <a:cxn ang="0">
                  <a:pos x="2309" y="51"/>
                </a:cxn>
                <a:cxn ang="0">
                  <a:pos x="2186" y="51"/>
                </a:cxn>
                <a:cxn ang="0">
                  <a:pos x="2031" y="104"/>
                </a:cxn>
                <a:cxn ang="0">
                  <a:pos x="1944" y="202"/>
                </a:cxn>
                <a:cxn ang="0">
                  <a:pos x="1944" y="278"/>
                </a:cxn>
                <a:cxn ang="0">
                  <a:pos x="1972" y="330"/>
                </a:cxn>
                <a:cxn ang="0">
                  <a:pos x="2026" y="376"/>
                </a:cxn>
                <a:cxn ang="0">
                  <a:pos x="2056" y="520"/>
                </a:cxn>
                <a:cxn ang="0">
                  <a:pos x="2115" y="648"/>
                </a:cxn>
                <a:cxn ang="0">
                  <a:pos x="1646" y="719"/>
                </a:cxn>
                <a:cxn ang="0">
                  <a:pos x="1705" y="481"/>
                </a:cxn>
              </a:cxnLst>
              <a:rect l="0" t="0" r="r" b="b"/>
              <a:pathLst>
                <a:path w="3540" h="719">
                  <a:moveTo>
                    <a:pt x="1719" y="397"/>
                  </a:moveTo>
                  <a:lnTo>
                    <a:pt x="1756" y="390"/>
                  </a:lnTo>
                  <a:lnTo>
                    <a:pt x="1792" y="380"/>
                  </a:lnTo>
                  <a:lnTo>
                    <a:pt x="1823" y="366"/>
                  </a:lnTo>
                  <a:lnTo>
                    <a:pt x="1849" y="348"/>
                  </a:lnTo>
                  <a:lnTo>
                    <a:pt x="1871" y="329"/>
                  </a:lnTo>
                  <a:lnTo>
                    <a:pt x="1885" y="306"/>
                  </a:lnTo>
                  <a:lnTo>
                    <a:pt x="1896" y="283"/>
                  </a:lnTo>
                  <a:lnTo>
                    <a:pt x="1899" y="258"/>
                  </a:lnTo>
                  <a:lnTo>
                    <a:pt x="1896" y="230"/>
                  </a:lnTo>
                  <a:lnTo>
                    <a:pt x="1882" y="206"/>
                  </a:lnTo>
                  <a:lnTo>
                    <a:pt x="1863" y="181"/>
                  </a:lnTo>
                  <a:lnTo>
                    <a:pt x="1832" y="158"/>
                  </a:lnTo>
                  <a:lnTo>
                    <a:pt x="1815" y="149"/>
                  </a:lnTo>
                  <a:lnTo>
                    <a:pt x="1798" y="141"/>
                  </a:lnTo>
                  <a:lnTo>
                    <a:pt x="1778" y="134"/>
                  </a:lnTo>
                  <a:lnTo>
                    <a:pt x="1759" y="128"/>
                  </a:lnTo>
                  <a:lnTo>
                    <a:pt x="1739" y="123"/>
                  </a:lnTo>
                  <a:lnTo>
                    <a:pt x="1717" y="120"/>
                  </a:lnTo>
                  <a:lnTo>
                    <a:pt x="1694" y="118"/>
                  </a:lnTo>
                  <a:lnTo>
                    <a:pt x="1672" y="118"/>
                  </a:lnTo>
                  <a:lnTo>
                    <a:pt x="1641" y="120"/>
                  </a:lnTo>
                  <a:lnTo>
                    <a:pt x="1613" y="123"/>
                  </a:lnTo>
                  <a:lnTo>
                    <a:pt x="1585" y="130"/>
                  </a:lnTo>
                  <a:lnTo>
                    <a:pt x="1556" y="139"/>
                  </a:lnTo>
                  <a:lnTo>
                    <a:pt x="1534" y="149"/>
                  </a:lnTo>
                  <a:lnTo>
                    <a:pt x="1512" y="162"/>
                  </a:lnTo>
                  <a:lnTo>
                    <a:pt x="1492" y="176"/>
                  </a:lnTo>
                  <a:lnTo>
                    <a:pt x="1475" y="192"/>
                  </a:lnTo>
                  <a:lnTo>
                    <a:pt x="1438" y="195"/>
                  </a:lnTo>
                  <a:lnTo>
                    <a:pt x="1410" y="197"/>
                  </a:lnTo>
                  <a:lnTo>
                    <a:pt x="1385" y="199"/>
                  </a:lnTo>
                  <a:lnTo>
                    <a:pt x="1357" y="199"/>
                  </a:lnTo>
                  <a:lnTo>
                    <a:pt x="1326" y="200"/>
                  </a:lnTo>
                  <a:lnTo>
                    <a:pt x="1298" y="200"/>
                  </a:lnTo>
                  <a:lnTo>
                    <a:pt x="1267" y="202"/>
                  </a:lnTo>
                  <a:lnTo>
                    <a:pt x="1236" y="202"/>
                  </a:lnTo>
                  <a:lnTo>
                    <a:pt x="1205" y="202"/>
                  </a:lnTo>
                  <a:lnTo>
                    <a:pt x="1172" y="202"/>
                  </a:lnTo>
                  <a:lnTo>
                    <a:pt x="1141" y="202"/>
                  </a:lnTo>
                  <a:lnTo>
                    <a:pt x="1107" y="200"/>
                  </a:lnTo>
                  <a:lnTo>
                    <a:pt x="1076" y="199"/>
                  </a:lnTo>
                  <a:lnTo>
                    <a:pt x="1042" y="197"/>
                  </a:lnTo>
                  <a:lnTo>
                    <a:pt x="1009" y="193"/>
                  </a:lnTo>
                  <a:lnTo>
                    <a:pt x="978" y="190"/>
                  </a:lnTo>
                  <a:lnTo>
                    <a:pt x="944" y="186"/>
                  </a:lnTo>
                  <a:lnTo>
                    <a:pt x="894" y="179"/>
                  </a:lnTo>
                  <a:lnTo>
                    <a:pt x="849" y="172"/>
                  </a:lnTo>
                  <a:lnTo>
                    <a:pt x="806" y="169"/>
                  </a:lnTo>
                  <a:lnTo>
                    <a:pt x="767" y="165"/>
                  </a:lnTo>
                  <a:lnTo>
                    <a:pt x="733" y="162"/>
                  </a:lnTo>
                  <a:lnTo>
                    <a:pt x="700" y="160"/>
                  </a:lnTo>
                  <a:lnTo>
                    <a:pt x="672" y="160"/>
                  </a:lnTo>
                  <a:lnTo>
                    <a:pt x="644" y="160"/>
                  </a:lnTo>
                  <a:lnTo>
                    <a:pt x="632" y="157"/>
                  </a:lnTo>
                  <a:lnTo>
                    <a:pt x="618" y="153"/>
                  </a:lnTo>
                  <a:lnTo>
                    <a:pt x="607" y="151"/>
                  </a:lnTo>
                  <a:lnTo>
                    <a:pt x="596" y="148"/>
                  </a:lnTo>
                  <a:lnTo>
                    <a:pt x="582" y="146"/>
                  </a:lnTo>
                  <a:lnTo>
                    <a:pt x="571" y="146"/>
                  </a:lnTo>
                  <a:lnTo>
                    <a:pt x="556" y="144"/>
                  </a:lnTo>
                  <a:lnTo>
                    <a:pt x="545" y="144"/>
                  </a:lnTo>
                  <a:lnTo>
                    <a:pt x="503" y="148"/>
                  </a:lnTo>
                  <a:lnTo>
                    <a:pt x="461" y="155"/>
                  </a:lnTo>
                  <a:lnTo>
                    <a:pt x="424" y="167"/>
                  </a:lnTo>
                  <a:lnTo>
                    <a:pt x="394" y="183"/>
                  </a:lnTo>
                  <a:lnTo>
                    <a:pt x="368" y="202"/>
                  </a:lnTo>
                  <a:lnTo>
                    <a:pt x="349" y="225"/>
                  </a:lnTo>
                  <a:lnTo>
                    <a:pt x="337" y="251"/>
                  </a:lnTo>
                  <a:lnTo>
                    <a:pt x="332" y="278"/>
                  </a:lnTo>
                  <a:lnTo>
                    <a:pt x="335" y="302"/>
                  </a:lnTo>
                  <a:lnTo>
                    <a:pt x="346" y="325"/>
                  </a:lnTo>
                  <a:lnTo>
                    <a:pt x="363" y="346"/>
                  </a:lnTo>
                  <a:lnTo>
                    <a:pt x="388" y="366"/>
                  </a:lnTo>
                  <a:lnTo>
                    <a:pt x="396" y="453"/>
                  </a:lnTo>
                  <a:lnTo>
                    <a:pt x="416" y="548"/>
                  </a:lnTo>
                  <a:lnTo>
                    <a:pt x="441" y="640"/>
                  </a:lnTo>
                  <a:lnTo>
                    <a:pt x="467" y="719"/>
                  </a:lnTo>
                  <a:lnTo>
                    <a:pt x="0" y="719"/>
                  </a:lnTo>
                  <a:lnTo>
                    <a:pt x="28" y="678"/>
                  </a:lnTo>
                  <a:lnTo>
                    <a:pt x="62" y="629"/>
                  </a:lnTo>
                  <a:lnTo>
                    <a:pt x="99" y="573"/>
                  </a:lnTo>
                  <a:lnTo>
                    <a:pt x="132" y="511"/>
                  </a:lnTo>
                  <a:lnTo>
                    <a:pt x="166" y="448"/>
                  </a:lnTo>
                  <a:lnTo>
                    <a:pt x="197" y="383"/>
                  </a:lnTo>
                  <a:lnTo>
                    <a:pt x="217" y="318"/>
                  </a:lnTo>
                  <a:lnTo>
                    <a:pt x="231" y="258"/>
                  </a:lnTo>
                  <a:lnTo>
                    <a:pt x="262" y="236"/>
                  </a:lnTo>
                  <a:lnTo>
                    <a:pt x="287" y="209"/>
                  </a:lnTo>
                  <a:lnTo>
                    <a:pt x="301" y="181"/>
                  </a:lnTo>
                  <a:lnTo>
                    <a:pt x="307" y="149"/>
                  </a:lnTo>
                  <a:lnTo>
                    <a:pt x="301" y="120"/>
                  </a:lnTo>
                  <a:lnTo>
                    <a:pt x="290" y="92"/>
                  </a:lnTo>
                  <a:lnTo>
                    <a:pt x="267" y="67"/>
                  </a:lnTo>
                  <a:lnTo>
                    <a:pt x="236" y="44"/>
                  </a:lnTo>
                  <a:lnTo>
                    <a:pt x="222" y="35"/>
                  </a:lnTo>
                  <a:lnTo>
                    <a:pt x="208" y="28"/>
                  </a:lnTo>
                  <a:lnTo>
                    <a:pt x="194" y="21"/>
                  </a:lnTo>
                  <a:lnTo>
                    <a:pt x="180" y="16"/>
                  </a:lnTo>
                  <a:lnTo>
                    <a:pt x="163" y="11"/>
                  </a:lnTo>
                  <a:lnTo>
                    <a:pt x="146" y="7"/>
                  </a:lnTo>
                  <a:lnTo>
                    <a:pt x="130" y="4"/>
                  </a:lnTo>
                  <a:lnTo>
                    <a:pt x="113" y="2"/>
                  </a:lnTo>
                  <a:lnTo>
                    <a:pt x="113" y="2"/>
                  </a:lnTo>
                  <a:lnTo>
                    <a:pt x="113" y="0"/>
                  </a:lnTo>
                  <a:lnTo>
                    <a:pt x="113" y="0"/>
                  </a:lnTo>
                  <a:lnTo>
                    <a:pt x="113" y="0"/>
                  </a:lnTo>
                  <a:lnTo>
                    <a:pt x="3540" y="0"/>
                  </a:lnTo>
                  <a:lnTo>
                    <a:pt x="3540" y="262"/>
                  </a:lnTo>
                  <a:lnTo>
                    <a:pt x="3531" y="234"/>
                  </a:lnTo>
                  <a:lnTo>
                    <a:pt x="3514" y="207"/>
                  </a:lnTo>
                  <a:lnTo>
                    <a:pt x="3492" y="183"/>
                  </a:lnTo>
                  <a:lnTo>
                    <a:pt x="3461" y="160"/>
                  </a:lnTo>
                  <a:lnTo>
                    <a:pt x="3441" y="149"/>
                  </a:lnTo>
                  <a:lnTo>
                    <a:pt x="3419" y="139"/>
                  </a:lnTo>
                  <a:lnTo>
                    <a:pt x="3396" y="130"/>
                  </a:lnTo>
                  <a:lnTo>
                    <a:pt x="3374" y="123"/>
                  </a:lnTo>
                  <a:lnTo>
                    <a:pt x="3349" y="118"/>
                  </a:lnTo>
                  <a:lnTo>
                    <a:pt x="3323" y="114"/>
                  </a:lnTo>
                  <a:lnTo>
                    <a:pt x="3298" y="111"/>
                  </a:lnTo>
                  <a:lnTo>
                    <a:pt x="3273" y="111"/>
                  </a:lnTo>
                  <a:lnTo>
                    <a:pt x="3253" y="111"/>
                  </a:lnTo>
                  <a:lnTo>
                    <a:pt x="3231" y="113"/>
                  </a:lnTo>
                  <a:lnTo>
                    <a:pt x="3211" y="116"/>
                  </a:lnTo>
                  <a:lnTo>
                    <a:pt x="3191" y="118"/>
                  </a:lnTo>
                  <a:lnTo>
                    <a:pt x="3172" y="123"/>
                  </a:lnTo>
                  <a:lnTo>
                    <a:pt x="3155" y="128"/>
                  </a:lnTo>
                  <a:lnTo>
                    <a:pt x="3135" y="135"/>
                  </a:lnTo>
                  <a:lnTo>
                    <a:pt x="3118" y="142"/>
                  </a:lnTo>
                  <a:lnTo>
                    <a:pt x="3104" y="141"/>
                  </a:lnTo>
                  <a:lnTo>
                    <a:pt x="3087" y="139"/>
                  </a:lnTo>
                  <a:lnTo>
                    <a:pt x="3070" y="137"/>
                  </a:lnTo>
                  <a:lnTo>
                    <a:pt x="3051" y="135"/>
                  </a:lnTo>
                  <a:lnTo>
                    <a:pt x="3034" y="135"/>
                  </a:lnTo>
                  <a:lnTo>
                    <a:pt x="3011" y="135"/>
                  </a:lnTo>
                  <a:lnTo>
                    <a:pt x="2989" y="134"/>
                  </a:lnTo>
                  <a:lnTo>
                    <a:pt x="2967" y="134"/>
                  </a:lnTo>
                  <a:lnTo>
                    <a:pt x="2938" y="134"/>
                  </a:lnTo>
                  <a:lnTo>
                    <a:pt x="2908" y="132"/>
                  </a:lnTo>
                  <a:lnTo>
                    <a:pt x="2877" y="132"/>
                  </a:lnTo>
                  <a:lnTo>
                    <a:pt x="2843" y="130"/>
                  </a:lnTo>
                  <a:lnTo>
                    <a:pt x="2806" y="128"/>
                  </a:lnTo>
                  <a:lnTo>
                    <a:pt x="2767" y="127"/>
                  </a:lnTo>
                  <a:lnTo>
                    <a:pt x="2725" y="123"/>
                  </a:lnTo>
                  <a:lnTo>
                    <a:pt x="2680" y="120"/>
                  </a:lnTo>
                  <a:lnTo>
                    <a:pt x="2649" y="118"/>
                  </a:lnTo>
                  <a:lnTo>
                    <a:pt x="2618" y="114"/>
                  </a:lnTo>
                  <a:lnTo>
                    <a:pt x="2590" y="113"/>
                  </a:lnTo>
                  <a:lnTo>
                    <a:pt x="2562" y="111"/>
                  </a:lnTo>
                  <a:lnTo>
                    <a:pt x="2537" y="111"/>
                  </a:lnTo>
                  <a:lnTo>
                    <a:pt x="2514" y="109"/>
                  </a:lnTo>
                  <a:lnTo>
                    <a:pt x="2492" y="107"/>
                  </a:lnTo>
                  <a:lnTo>
                    <a:pt x="2469" y="107"/>
                  </a:lnTo>
                  <a:lnTo>
                    <a:pt x="2447" y="95"/>
                  </a:lnTo>
                  <a:lnTo>
                    <a:pt x="2422" y="83"/>
                  </a:lnTo>
                  <a:lnTo>
                    <a:pt x="2396" y="72"/>
                  </a:lnTo>
                  <a:lnTo>
                    <a:pt x="2368" y="63"/>
                  </a:lnTo>
                  <a:lnTo>
                    <a:pt x="2340" y="56"/>
                  </a:lnTo>
                  <a:lnTo>
                    <a:pt x="2309" y="51"/>
                  </a:lnTo>
                  <a:lnTo>
                    <a:pt x="2278" y="49"/>
                  </a:lnTo>
                  <a:lnTo>
                    <a:pt x="2247" y="48"/>
                  </a:lnTo>
                  <a:lnTo>
                    <a:pt x="2186" y="51"/>
                  </a:lnTo>
                  <a:lnTo>
                    <a:pt x="2129" y="63"/>
                  </a:lnTo>
                  <a:lnTo>
                    <a:pt x="2076" y="81"/>
                  </a:lnTo>
                  <a:lnTo>
                    <a:pt x="2031" y="104"/>
                  </a:lnTo>
                  <a:lnTo>
                    <a:pt x="1992" y="134"/>
                  </a:lnTo>
                  <a:lnTo>
                    <a:pt x="1964" y="165"/>
                  </a:lnTo>
                  <a:lnTo>
                    <a:pt x="1944" y="202"/>
                  </a:lnTo>
                  <a:lnTo>
                    <a:pt x="1938" y="241"/>
                  </a:lnTo>
                  <a:lnTo>
                    <a:pt x="1941" y="260"/>
                  </a:lnTo>
                  <a:lnTo>
                    <a:pt x="1944" y="278"/>
                  </a:lnTo>
                  <a:lnTo>
                    <a:pt x="1953" y="297"/>
                  </a:lnTo>
                  <a:lnTo>
                    <a:pt x="1961" y="313"/>
                  </a:lnTo>
                  <a:lnTo>
                    <a:pt x="1972" y="330"/>
                  </a:lnTo>
                  <a:lnTo>
                    <a:pt x="1989" y="346"/>
                  </a:lnTo>
                  <a:lnTo>
                    <a:pt x="2006" y="362"/>
                  </a:lnTo>
                  <a:lnTo>
                    <a:pt x="2026" y="376"/>
                  </a:lnTo>
                  <a:lnTo>
                    <a:pt x="2031" y="425"/>
                  </a:lnTo>
                  <a:lnTo>
                    <a:pt x="2042" y="473"/>
                  </a:lnTo>
                  <a:lnTo>
                    <a:pt x="2056" y="520"/>
                  </a:lnTo>
                  <a:lnTo>
                    <a:pt x="2073" y="566"/>
                  </a:lnTo>
                  <a:lnTo>
                    <a:pt x="2096" y="608"/>
                  </a:lnTo>
                  <a:lnTo>
                    <a:pt x="2115" y="648"/>
                  </a:lnTo>
                  <a:lnTo>
                    <a:pt x="2138" y="685"/>
                  </a:lnTo>
                  <a:lnTo>
                    <a:pt x="2160" y="719"/>
                  </a:lnTo>
                  <a:lnTo>
                    <a:pt x="1646" y="719"/>
                  </a:lnTo>
                  <a:lnTo>
                    <a:pt x="1666" y="648"/>
                  </a:lnTo>
                  <a:lnTo>
                    <a:pt x="1688" y="568"/>
                  </a:lnTo>
                  <a:lnTo>
                    <a:pt x="1705" y="481"/>
                  </a:lnTo>
                  <a:lnTo>
                    <a:pt x="1719" y="397"/>
                  </a:lnTo>
                  <a:close/>
                </a:path>
              </a:pathLst>
            </a:custGeom>
            <a:solidFill>
              <a:srgbClr val="1C70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406" y="3492"/>
              <a:ext cx="1028" cy="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26" y="0"/>
                </a:cxn>
                <a:cxn ang="0">
                  <a:pos x="1020" y="7"/>
                </a:cxn>
                <a:cxn ang="0">
                  <a:pos x="1017" y="14"/>
                </a:cxn>
                <a:cxn ang="0">
                  <a:pos x="1014" y="23"/>
                </a:cxn>
                <a:cxn ang="0">
                  <a:pos x="1014" y="30"/>
                </a:cxn>
                <a:cxn ang="0">
                  <a:pos x="1014" y="39"/>
                </a:cxn>
                <a:cxn ang="0">
                  <a:pos x="1017" y="48"/>
                </a:cxn>
                <a:cxn ang="0">
                  <a:pos x="1023" y="56"/>
                </a:cxn>
                <a:cxn ang="0">
                  <a:pos x="1028" y="65"/>
                </a:cxn>
                <a:cxn ang="0">
                  <a:pos x="1003" y="67"/>
                </a:cxn>
                <a:cxn ang="0">
                  <a:pos x="981" y="69"/>
                </a:cxn>
                <a:cxn ang="0">
                  <a:pos x="955" y="70"/>
                </a:cxn>
                <a:cxn ang="0">
                  <a:pos x="933" y="72"/>
                </a:cxn>
                <a:cxn ang="0">
                  <a:pos x="908" y="74"/>
                </a:cxn>
                <a:cxn ang="0">
                  <a:pos x="885" y="76"/>
                </a:cxn>
                <a:cxn ang="0">
                  <a:pos x="863" y="79"/>
                </a:cxn>
                <a:cxn ang="0">
                  <a:pos x="840" y="81"/>
                </a:cxn>
                <a:cxn ang="0">
                  <a:pos x="820" y="72"/>
                </a:cxn>
                <a:cxn ang="0">
                  <a:pos x="804" y="65"/>
                </a:cxn>
                <a:cxn ang="0">
                  <a:pos x="781" y="58"/>
                </a:cxn>
                <a:cxn ang="0">
                  <a:pos x="762" y="53"/>
                </a:cxn>
                <a:cxn ang="0">
                  <a:pos x="739" y="48"/>
                </a:cxn>
                <a:cxn ang="0">
                  <a:pos x="717" y="44"/>
                </a:cxn>
                <a:cxn ang="0">
                  <a:pos x="694" y="42"/>
                </a:cxn>
                <a:cxn ang="0">
                  <a:pos x="672" y="42"/>
                </a:cxn>
                <a:cxn ang="0">
                  <a:pos x="618" y="46"/>
                </a:cxn>
                <a:cxn ang="0">
                  <a:pos x="568" y="56"/>
                </a:cxn>
                <a:cxn ang="0">
                  <a:pos x="523" y="70"/>
                </a:cxn>
                <a:cxn ang="0">
                  <a:pos x="483" y="92"/>
                </a:cxn>
                <a:cxn ang="0">
                  <a:pos x="450" y="116"/>
                </a:cxn>
                <a:cxn ang="0">
                  <a:pos x="427" y="146"/>
                </a:cxn>
                <a:cxn ang="0">
                  <a:pos x="410" y="178"/>
                </a:cxn>
                <a:cxn ang="0">
                  <a:pos x="405" y="211"/>
                </a:cxn>
                <a:cxn ang="0">
                  <a:pos x="408" y="236"/>
                </a:cxn>
                <a:cxn ang="0">
                  <a:pos x="416" y="258"/>
                </a:cxn>
                <a:cxn ang="0">
                  <a:pos x="430" y="281"/>
                </a:cxn>
                <a:cxn ang="0">
                  <a:pos x="447" y="301"/>
                </a:cxn>
                <a:cxn ang="0">
                  <a:pos x="469" y="320"/>
                </a:cxn>
                <a:cxn ang="0">
                  <a:pos x="497" y="336"/>
                </a:cxn>
                <a:cxn ang="0">
                  <a:pos x="528" y="352"/>
                </a:cxn>
                <a:cxn ang="0">
                  <a:pos x="562" y="362"/>
                </a:cxn>
                <a:cxn ang="0">
                  <a:pos x="635" y="719"/>
                </a:cxn>
                <a:cxn ang="0">
                  <a:pos x="0" y="719"/>
                </a:cxn>
                <a:cxn ang="0">
                  <a:pos x="0" y="0"/>
                </a:cxn>
              </a:cxnLst>
              <a:rect l="0" t="0" r="r" b="b"/>
              <a:pathLst>
                <a:path w="1028" h="719">
                  <a:moveTo>
                    <a:pt x="0" y="0"/>
                  </a:moveTo>
                  <a:lnTo>
                    <a:pt x="1026" y="0"/>
                  </a:lnTo>
                  <a:lnTo>
                    <a:pt x="1020" y="7"/>
                  </a:lnTo>
                  <a:lnTo>
                    <a:pt x="1017" y="14"/>
                  </a:lnTo>
                  <a:lnTo>
                    <a:pt x="1014" y="23"/>
                  </a:lnTo>
                  <a:lnTo>
                    <a:pt x="1014" y="30"/>
                  </a:lnTo>
                  <a:lnTo>
                    <a:pt x="1014" y="39"/>
                  </a:lnTo>
                  <a:lnTo>
                    <a:pt x="1017" y="48"/>
                  </a:lnTo>
                  <a:lnTo>
                    <a:pt x="1023" y="56"/>
                  </a:lnTo>
                  <a:lnTo>
                    <a:pt x="1028" y="65"/>
                  </a:lnTo>
                  <a:lnTo>
                    <a:pt x="1003" y="67"/>
                  </a:lnTo>
                  <a:lnTo>
                    <a:pt x="981" y="69"/>
                  </a:lnTo>
                  <a:lnTo>
                    <a:pt x="955" y="70"/>
                  </a:lnTo>
                  <a:lnTo>
                    <a:pt x="933" y="72"/>
                  </a:lnTo>
                  <a:lnTo>
                    <a:pt x="908" y="74"/>
                  </a:lnTo>
                  <a:lnTo>
                    <a:pt x="885" y="76"/>
                  </a:lnTo>
                  <a:lnTo>
                    <a:pt x="863" y="79"/>
                  </a:lnTo>
                  <a:lnTo>
                    <a:pt x="840" y="81"/>
                  </a:lnTo>
                  <a:lnTo>
                    <a:pt x="820" y="72"/>
                  </a:lnTo>
                  <a:lnTo>
                    <a:pt x="804" y="65"/>
                  </a:lnTo>
                  <a:lnTo>
                    <a:pt x="781" y="58"/>
                  </a:lnTo>
                  <a:lnTo>
                    <a:pt x="762" y="53"/>
                  </a:lnTo>
                  <a:lnTo>
                    <a:pt x="739" y="48"/>
                  </a:lnTo>
                  <a:lnTo>
                    <a:pt x="717" y="44"/>
                  </a:lnTo>
                  <a:lnTo>
                    <a:pt x="694" y="42"/>
                  </a:lnTo>
                  <a:lnTo>
                    <a:pt x="672" y="42"/>
                  </a:lnTo>
                  <a:lnTo>
                    <a:pt x="618" y="46"/>
                  </a:lnTo>
                  <a:lnTo>
                    <a:pt x="568" y="56"/>
                  </a:lnTo>
                  <a:lnTo>
                    <a:pt x="523" y="70"/>
                  </a:lnTo>
                  <a:lnTo>
                    <a:pt x="483" y="92"/>
                  </a:lnTo>
                  <a:lnTo>
                    <a:pt x="450" y="116"/>
                  </a:lnTo>
                  <a:lnTo>
                    <a:pt x="427" y="146"/>
                  </a:lnTo>
                  <a:lnTo>
                    <a:pt x="410" y="178"/>
                  </a:lnTo>
                  <a:lnTo>
                    <a:pt x="405" y="211"/>
                  </a:lnTo>
                  <a:lnTo>
                    <a:pt x="408" y="236"/>
                  </a:lnTo>
                  <a:lnTo>
                    <a:pt x="416" y="258"/>
                  </a:lnTo>
                  <a:lnTo>
                    <a:pt x="430" y="281"/>
                  </a:lnTo>
                  <a:lnTo>
                    <a:pt x="447" y="301"/>
                  </a:lnTo>
                  <a:lnTo>
                    <a:pt x="469" y="320"/>
                  </a:lnTo>
                  <a:lnTo>
                    <a:pt x="497" y="336"/>
                  </a:lnTo>
                  <a:lnTo>
                    <a:pt x="528" y="352"/>
                  </a:lnTo>
                  <a:lnTo>
                    <a:pt x="562" y="362"/>
                  </a:lnTo>
                  <a:lnTo>
                    <a:pt x="635" y="719"/>
                  </a:lnTo>
                  <a:lnTo>
                    <a:pt x="0" y="7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70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932" y="2716"/>
              <a:ext cx="1213" cy="838"/>
            </a:xfrm>
            <a:custGeom>
              <a:avLst/>
              <a:gdLst/>
              <a:ahLst/>
              <a:cxnLst>
                <a:cxn ang="0">
                  <a:pos x="8" y="5"/>
                </a:cxn>
                <a:cxn ang="0">
                  <a:pos x="33" y="23"/>
                </a:cxn>
                <a:cxn ang="0">
                  <a:pos x="98" y="58"/>
                </a:cxn>
                <a:cxn ang="0">
                  <a:pos x="188" y="98"/>
                </a:cxn>
                <a:cxn ang="0">
                  <a:pos x="300" y="135"/>
                </a:cxn>
                <a:cxn ang="0">
                  <a:pos x="427" y="163"/>
                </a:cxn>
                <a:cxn ang="0">
                  <a:pos x="570" y="174"/>
                </a:cxn>
                <a:cxn ang="0">
                  <a:pos x="747" y="156"/>
                </a:cxn>
                <a:cxn ang="0">
                  <a:pos x="898" y="116"/>
                </a:cxn>
                <a:cxn ang="0">
                  <a:pos x="991" y="135"/>
                </a:cxn>
                <a:cxn ang="0">
                  <a:pos x="1030" y="291"/>
                </a:cxn>
                <a:cxn ang="0">
                  <a:pos x="1067" y="536"/>
                </a:cxn>
                <a:cxn ang="0">
                  <a:pos x="1030" y="611"/>
                </a:cxn>
                <a:cxn ang="0">
                  <a:pos x="1073" y="641"/>
                </a:cxn>
                <a:cxn ang="0">
                  <a:pos x="1115" y="676"/>
                </a:cxn>
                <a:cxn ang="0">
                  <a:pos x="1143" y="708"/>
                </a:cxn>
                <a:cxn ang="0">
                  <a:pos x="1196" y="723"/>
                </a:cxn>
                <a:cxn ang="0">
                  <a:pos x="1213" y="759"/>
                </a:cxn>
                <a:cxn ang="0">
                  <a:pos x="1205" y="776"/>
                </a:cxn>
                <a:cxn ang="0">
                  <a:pos x="1162" y="776"/>
                </a:cxn>
                <a:cxn ang="0">
                  <a:pos x="1126" y="783"/>
                </a:cxn>
                <a:cxn ang="0">
                  <a:pos x="1087" y="780"/>
                </a:cxn>
                <a:cxn ang="0">
                  <a:pos x="1070" y="745"/>
                </a:cxn>
                <a:cxn ang="0">
                  <a:pos x="1050" y="722"/>
                </a:cxn>
                <a:cxn ang="0">
                  <a:pos x="1002" y="692"/>
                </a:cxn>
                <a:cxn ang="0">
                  <a:pos x="955" y="667"/>
                </a:cxn>
                <a:cxn ang="0">
                  <a:pos x="921" y="660"/>
                </a:cxn>
                <a:cxn ang="0">
                  <a:pos x="859" y="678"/>
                </a:cxn>
                <a:cxn ang="0">
                  <a:pos x="783" y="692"/>
                </a:cxn>
                <a:cxn ang="0">
                  <a:pos x="716" y="701"/>
                </a:cxn>
                <a:cxn ang="0">
                  <a:pos x="671" y="701"/>
                </a:cxn>
                <a:cxn ang="0">
                  <a:pos x="651" y="725"/>
                </a:cxn>
                <a:cxn ang="0">
                  <a:pos x="660" y="757"/>
                </a:cxn>
                <a:cxn ang="0">
                  <a:pos x="660" y="760"/>
                </a:cxn>
                <a:cxn ang="0">
                  <a:pos x="662" y="767"/>
                </a:cxn>
                <a:cxn ang="0">
                  <a:pos x="668" y="771"/>
                </a:cxn>
                <a:cxn ang="0">
                  <a:pos x="685" y="787"/>
                </a:cxn>
                <a:cxn ang="0">
                  <a:pos x="691" y="813"/>
                </a:cxn>
                <a:cxn ang="0">
                  <a:pos x="679" y="831"/>
                </a:cxn>
                <a:cxn ang="0">
                  <a:pos x="648" y="834"/>
                </a:cxn>
                <a:cxn ang="0">
                  <a:pos x="595" y="836"/>
                </a:cxn>
                <a:cxn ang="0">
                  <a:pos x="544" y="838"/>
                </a:cxn>
                <a:cxn ang="0">
                  <a:pos x="528" y="815"/>
                </a:cxn>
                <a:cxn ang="0">
                  <a:pos x="536" y="783"/>
                </a:cxn>
                <a:cxn ang="0">
                  <a:pos x="567" y="762"/>
                </a:cxn>
                <a:cxn ang="0">
                  <a:pos x="542" y="709"/>
                </a:cxn>
                <a:cxn ang="0">
                  <a:pos x="516" y="667"/>
                </a:cxn>
                <a:cxn ang="0">
                  <a:pos x="421" y="611"/>
                </a:cxn>
                <a:cxn ang="0">
                  <a:pos x="294" y="504"/>
                </a:cxn>
                <a:cxn ang="0">
                  <a:pos x="191" y="370"/>
                </a:cxn>
                <a:cxn ang="0">
                  <a:pos x="103" y="226"/>
                </a:cxn>
                <a:cxn ang="0">
                  <a:pos x="36" y="86"/>
                </a:cxn>
              </a:cxnLst>
              <a:rect l="0" t="0" r="r" b="b"/>
              <a:pathLst>
                <a:path w="1213" h="838">
                  <a:moveTo>
                    <a:pt x="0" y="0"/>
                  </a:moveTo>
                  <a:lnTo>
                    <a:pt x="5" y="3"/>
                  </a:lnTo>
                  <a:lnTo>
                    <a:pt x="8" y="5"/>
                  </a:lnTo>
                  <a:lnTo>
                    <a:pt x="14" y="9"/>
                  </a:lnTo>
                  <a:lnTo>
                    <a:pt x="16" y="12"/>
                  </a:lnTo>
                  <a:lnTo>
                    <a:pt x="33" y="23"/>
                  </a:lnTo>
                  <a:lnTo>
                    <a:pt x="53" y="33"/>
                  </a:lnTo>
                  <a:lnTo>
                    <a:pt x="75" y="45"/>
                  </a:lnTo>
                  <a:lnTo>
                    <a:pt x="98" y="58"/>
                  </a:lnTo>
                  <a:lnTo>
                    <a:pt x="126" y="72"/>
                  </a:lnTo>
                  <a:lnTo>
                    <a:pt x="157" y="84"/>
                  </a:lnTo>
                  <a:lnTo>
                    <a:pt x="188" y="98"/>
                  </a:lnTo>
                  <a:lnTo>
                    <a:pt x="224" y="110"/>
                  </a:lnTo>
                  <a:lnTo>
                    <a:pt x="261" y="124"/>
                  </a:lnTo>
                  <a:lnTo>
                    <a:pt x="300" y="135"/>
                  </a:lnTo>
                  <a:lnTo>
                    <a:pt x="339" y="146"/>
                  </a:lnTo>
                  <a:lnTo>
                    <a:pt x="384" y="156"/>
                  </a:lnTo>
                  <a:lnTo>
                    <a:pt x="427" y="163"/>
                  </a:lnTo>
                  <a:lnTo>
                    <a:pt x="474" y="168"/>
                  </a:lnTo>
                  <a:lnTo>
                    <a:pt x="522" y="172"/>
                  </a:lnTo>
                  <a:lnTo>
                    <a:pt x="570" y="174"/>
                  </a:lnTo>
                  <a:lnTo>
                    <a:pt x="632" y="172"/>
                  </a:lnTo>
                  <a:lnTo>
                    <a:pt x="691" y="167"/>
                  </a:lnTo>
                  <a:lnTo>
                    <a:pt x="747" y="156"/>
                  </a:lnTo>
                  <a:lnTo>
                    <a:pt x="803" y="146"/>
                  </a:lnTo>
                  <a:lnTo>
                    <a:pt x="851" y="132"/>
                  </a:lnTo>
                  <a:lnTo>
                    <a:pt x="898" y="116"/>
                  </a:lnTo>
                  <a:lnTo>
                    <a:pt x="943" y="98"/>
                  </a:lnTo>
                  <a:lnTo>
                    <a:pt x="983" y="81"/>
                  </a:lnTo>
                  <a:lnTo>
                    <a:pt x="991" y="135"/>
                  </a:lnTo>
                  <a:lnTo>
                    <a:pt x="1002" y="188"/>
                  </a:lnTo>
                  <a:lnTo>
                    <a:pt x="1016" y="240"/>
                  </a:lnTo>
                  <a:lnTo>
                    <a:pt x="1030" y="291"/>
                  </a:lnTo>
                  <a:lnTo>
                    <a:pt x="1056" y="381"/>
                  </a:lnTo>
                  <a:lnTo>
                    <a:pt x="1073" y="462"/>
                  </a:lnTo>
                  <a:lnTo>
                    <a:pt x="1067" y="536"/>
                  </a:lnTo>
                  <a:lnTo>
                    <a:pt x="1030" y="597"/>
                  </a:lnTo>
                  <a:lnTo>
                    <a:pt x="1022" y="604"/>
                  </a:lnTo>
                  <a:lnTo>
                    <a:pt x="1030" y="611"/>
                  </a:lnTo>
                  <a:lnTo>
                    <a:pt x="1044" y="620"/>
                  </a:lnTo>
                  <a:lnTo>
                    <a:pt x="1058" y="630"/>
                  </a:lnTo>
                  <a:lnTo>
                    <a:pt x="1073" y="641"/>
                  </a:lnTo>
                  <a:lnTo>
                    <a:pt x="1087" y="651"/>
                  </a:lnTo>
                  <a:lnTo>
                    <a:pt x="1101" y="664"/>
                  </a:lnTo>
                  <a:lnTo>
                    <a:pt x="1115" y="676"/>
                  </a:lnTo>
                  <a:lnTo>
                    <a:pt x="1126" y="690"/>
                  </a:lnTo>
                  <a:lnTo>
                    <a:pt x="1137" y="702"/>
                  </a:lnTo>
                  <a:lnTo>
                    <a:pt x="1143" y="708"/>
                  </a:lnTo>
                  <a:lnTo>
                    <a:pt x="1151" y="708"/>
                  </a:lnTo>
                  <a:lnTo>
                    <a:pt x="1176" y="713"/>
                  </a:lnTo>
                  <a:lnTo>
                    <a:pt x="1196" y="723"/>
                  </a:lnTo>
                  <a:lnTo>
                    <a:pt x="1207" y="738"/>
                  </a:lnTo>
                  <a:lnTo>
                    <a:pt x="1213" y="753"/>
                  </a:lnTo>
                  <a:lnTo>
                    <a:pt x="1213" y="759"/>
                  </a:lnTo>
                  <a:lnTo>
                    <a:pt x="1210" y="764"/>
                  </a:lnTo>
                  <a:lnTo>
                    <a:pt x="1207" y="771"/>
                  </a:lnTo>
                  <a:lnTo>
                    <a:pt x="1205" y="776"/>
                  </a:lnTo>
                  <a:lnTo>
                    <a:pt x="1191" y="776"/>
                  </a:lnTo>
                  <a:lnTo>
                    <a:pt x="1176" y="776"/>
                  </a:lnTo>
                  <a:lnTo>
                    <a:pt x="1162" y="776"/>
                  </a:lnTo>
                  <a:lnTo>
                    <a:pt x="1151" y="778"/>
                  </a:lnTo>
                  <a:lnTo>
                    <a:pt x="1137" y="780"/>
                  </a:lnTo>
                  <a:lnTo>
                    <a:pt x="1126" y="783"/>
                  </a:lnTo>
                  <a:lnTo>
                    <a:pt x="1112" y="785"/>
                  </a:lnTo>
                  <a:lnTo>
                    <a:pt x="1101" y="788"/>
                  </a:lnTo>
                  <a:lnTo>
                    <a:pt x="1087" y="780"/>
                  </a:lnTo>
                  <a:lnTo>
                    <a:pt x="1075" y="769"/>
                  </a:lnTo>
                  <a:lnTo>
                    <a:pt x="1070" y="757"/>
                  </a:lnTo>
                  <a:lnTo>
                    <a:pt x="1070" y="745"/>
                  </a:lnTo>
                  <a:lnTo>
                    <a:pt x="1073" y="738"/>
                  </a:lnTo>
                  <a:lnTo>
                    <a:pt x="1067" y="734"/>
                  </a:lnTo>
                  <a:lnTo>
                    <a:pt x="1050" y="722"/>
                  </a:lnTo>
                  <a:lnTo>
                    <a:pt x="1033" y="711"/>
                  </a:lnTo>
                  <a:lnTo>
                    <a:pt x="1019" y="701"/>
                  </a:lnTo>
                  <a:lnTo>
                    <a:pt x="1002" y="692"/>
                  </a:lnTo>
                  <a:lnTo>
                    <a:pt x="985" y="681"/>
                  </a:lnTo>
                  <a:lnTo>
                    <a:pt x="969" y="674"/>
                  </a:lnTo>
                  <a:lnTo>
                    <a:pt x="955" y="667"/>
                  </a:lnTo>
                  <a:lnTo>
                    <a:pt x="941" y="660"/>
                  </a:lnTo>
                  <a:lnTo>
                    <a:pt x="932" y="657"/>
                  </a:lnTo>
                  <a:lnTo>
                    <a:pt x="921" y="660"/>
                  </a:lnTo>
                  <a:lnTo>
                    <a:pt x="901" y="666"/>
                  </a:lnTo>
                  <a:lnTo>
                    <a:pt x="882" y="673"/>
                  </a:lnTo>
                  <a:lnTo>
                    <a:pt x="859" y="678"/>
                  </a:lnTo>
                  <a:lnTo>
                    <a:pt x="834" y="681"/>
                  </a:lnTo>
                  <a:lnTo>
                    <a:pt x="811" y="687"/>
                  </a:lnTo>
                  <a:lnTo>
                    <a:pt x="783" y="692"/>
                  </a:lnTo>
                  <a:lnTo>
                    <a:pt x="758" y="695"/>
                  </a:lnTo>
                  <a:lnTo>
                    <a:pt x="730" y="699"/>
                  </a:lnTo>
                  <a:lnTo>
                    <a:pt x="716" y="701"/>
                  </a:lnTo>
                  <a:lnTo>
                    <a:pt x="702" y="701"/>
                  </a:lnTo>
                  <a:lnTo>
                    <a:pt x="685" y="701"/>
                  </a:lnTo>
                  <a:lnTo>
                    <a:pt x="671" y="701"/>
                  </a:lnTo>
                  <a:lnTo>
                    <a:pt x="648" y="701"/>
                  </a:lnTo>
                  <a:lnTo>
                    <a:pt x="651" y="715"/>
                  </a:lnTo>
                  <a:lnTo>
                    <a:pt x="651" y="725"/>
                  </a:lnTo>
                  <a:lnTo>
                    <a:pt x="654" y="736"/>
                  </a:lnTo>
                  <a:lnTo>
                    <a:pt x="657" y="746"/>
                  </a:lnTo>
                  <a:lnTo>
                    <a:pt x="660" y="757"/>
                  </a:lnTo>
                  <a:lnTo>
                    <a:pt x="660" y="759"/>
                  </a:lnTo>
                  <a:lnTo>
                    <a:pt x="660" y="759"/>
                  </a:lnTo>
                  <a:lnTo>
                    <a:pt x="660" y="760"/>
                  </a:lnTo>
                  <a:lnTo>
                    <a:pt x="662" y="760"/>
                  </a:lnTo>
                  <a:lnTo>
                    <a:pt x="662" y="764"/>
                  </a:lnTo>
                  <a:lnTo>
                    <a:pt x="662" y="767"/>
                  </a:lnTo>
                  <a:lnTo>
                    <a:pt x="662" y="767"/>
                  </a:lnTo>
                  <a:lnTo>
                    <a:pt x="665" y="769"/>
                  </a:lnTo>
                  <a:lnTo>
                    <a:pt x="668" y="771"/>
                  </a:lnTo>
                  <a:lnTo>
                    <a:pt x="668" y="771"/>
                  </a:lnTo>
                  <a:lnTo>
                    <a:pt x="676" y="778"/>
                  </a:lnTo>
                  <a:lnTo>
                    <a:pt x="685" y="787"/>
                  </a:lnTo>
                  <a:lnTo>
                    <a:pt x="688" y="796"/>
                  </a:lnTo>
                  <a:lnTo>
                    <a:pt x="691" y="806"/>
                  </a:lnTo>
                  <a:lnTo>
                    <a:pt x="691" y="813"/>
                  </a:lnTo>
                  <a:lnTo>
                    <a:pt x="688" y="818"/>
                  </a:lnTo>
                  <a:lnTo>
                    <a:pt x="685" y="825"/>
                  </a:lnTo>
                  <a:lnTo>
                    <a:pt x="679" y="831"/>
                  </a:lnTo>
                  <a:lnTo>
                    <a:pt x="682" y="832"/>
                  </a:lnTo>
                  <a:lnTo>
                    <a:pt x="665" y="832"/>
                  </a:lnTo>
                  <a:lnTo>
                    <a:pt x="648" y="834"/>
                  </a:lnTo>
                  <a:lnTo>
                    <a:pt x="632" y="834"/>
                  </a:lnTo>
                  <a:lnTo>
                    <a:pt x="615" y="834"/>
                  </a:lnTo>
                  <a:lnTo>
                    <a:pt x="595" y="836"/>
                  </a:lnTo>
                  <a:lnTo>
                    <a:pt x="578" y="836"/>
                  </a:lnTo>
                  <a:lnTo>
                    <a:pt x="561" y="838"/>
                  </a:lnTo>
                  <a:lnTo>
                    <a:pt x="544" y="838"/>
                  </a:lnTo>
                  <a:lnTo>
                    <a:pt x="536" y="831"/>
                  </a:lnTo>
                  <a:lnTo>
                    <a:pt x="533" y="824"/>
                  </a:lnTo>
                  <a:lnTo>
                    <a:pt x="528" y="815"/>
                  </a:lnTo>
                  <a:lnTo>
                    <a:pt x="528" y="806"/>
                  </a:lnTo>
                  <a:lnTo>
                    <a:pt x="530" y="794"/>
                  </a:lnTo>
                  <a:lnTo>
                    <a:pt x="536" y="783"/>
                  </a:lnTo>
                  <a:lnTo>
                    <a:pt x="544" y="774"/>
                  </a:lnTo>
                  <a:lnTo>
                    <a:pt x="559" y="767"/>
                  </a:lnTo>
                  <a:lnTo>
                    <a:pt x="567" y="762"/>
                  </a:lnTo>
                  <a:lnTo>
                    <a:pt x="564" y="753"/>
                  </a:lnTo>
                  <a:lnTo>
                    <a:pt x="556" y="732"/>
                  </a:lnTo>
                  <a:lnTo>
                    <a:pt x="542" y="709"/>
                  </a:lnTo>
                  <a:lnTo>
                    <a:pt x="530" y="688"/>
                  </a:lnTo>
                  <a:lnTo>
                    <a:pt x="519" y="671"/>
                  </a:lnTo>
                  <a:lnTo>
                    <a:pt x="516" y="667"/>
                  </a:lnTo>
                  <a:lnTo>
                    <a:pt x="514" y="664"/>
                  </a:lnTo>
                  <a:lnTo>
                    <a:pt x="466" y="641"/>
                  </a:lnTo>
                  <a:lnTo>
                    <a:pt x="421" y="611"/>
                  </a:lnTo>
                  <a:lnTo>
                    <a:pt x="376" y="579"/>
                  </a:lnTo>
                  <a:lnTo>
                    <a:pt x="334" y="543"/>
                  </a:lnTo>
                  <a:lnTo>
                    <a:pt x="294" y="504"/>
                  </a:lnTo>
                  <a:lnTo>
                    <a:pt x="258" y="460"/>
                  </a:lnTo>
                  <a:lnTo>
                    <a:pt x="224" y="416"/>
                  </a:lnTo>
                  <a:lnTo>
                    <a:pt x="191" y="370"/>
                  </a:lnTo>
                  <a:lnTo>
                    <a:pt x="160" y="323"/>
                  </a:lnTo>
                  <a:lnTo>
                    <a:pt x="132" y="274"/>
                  </a:lnTo>
                  <a:lnTo>
                    <a:pt x="103" y="226"/>
                  </a:lnTo>
                  <a:lnTo>
                    <a:pt x="78" y="179"/>
                  </a:lnTo>
                  <a:lnTo>
                    <a:pt x="56" y="132"/>
                  </a:lnTo>
                  <a:lnTo>
                    <a:pt x="36" y="86"/>
                  </a:lnTo>
                  <a:lnTo>
                    <a:pt x="16" y="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EF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448" y="1839"/>
              <a:ext cx="2267" cy="1128"/>
            </a:xfrm>
            <a:custGeom>
              <a:avLst/>
              <a:gdLst/>
              <a:ahLst/>
              <a:cxnLst>
                <a:cxn ang="0">
                  <a:pos x="408" y="1110"/>
                </a:cxn>
                <a:cxn ang="0">
                  <a:pos x="309" y="1123"/>
                </a:cxn>
                <a:cxn ang="0">
                  <a:pos x="256" y="1107"/>
                </a:cxn>
                <a:cxn ang="0">
                  <a:pos x="309" y="1093"/>
                </a:cxn>
                <a:cxn ang="0">
                  <a:pos x="301" y="1051"/>
                </a:cxn>
                <a:cxn ang="0">
                  <a:pos x="304" y="982"/>
                </a:cxn>
                <a:cxn ang="0">
                  <a:pos x="127" y="938"/>
                </a:cxn>
                <a:cxn ang="0">
                  <a:pos x="85" y="733"/>
                </a:cxn>
                <a:cxn ang="0">
                  <a:pos x="402" y="636"/>
                </a:cxn>
                <a:cxn ang="0">
                  <a:pos x="307" y="304"/>
                </a:cxn>
                <a:cxn ang="0">
                  <a:pos x="205" y="172"/>
                </a:cxn>
                <a:cxn ang="0">
                  <a:pos x="352" y="20"/>
                </a:cxn>
                <a:cxn ang="0">
                  <a:pos x="545" y="6"/>
                </a:cxn>
                <a:cxn ang="0">
                  <a:pos x="714" y="81"/>
                </a:cxn>
                <a:cxn ang="0">
                  <a:pos x="1051" y="60"/>
                </a:cxn>
                <a:cxn ang="0">
                  <a:pos x="1399" y="63"/>
                </a:cxn>
                <a:cxn ang="0">
                  <a:pos x="1559" y="65"/>
                </a:cxn>
                <a:cxn ang="0">
                  <a:pos x="1711" y="81"/>
                </a:cxn>
                <a:cxn ang="0">
                  <a:pos x="1837" y="213"/>
                </a:cxn>
                <a:cxn ang="0">
                  <a:pos x="1672" y="355"/>
                </a:cxn>
                <a:cxn ang="0">
                  <a:pos x="1528" y="650"/>
                </a:cxn>
                <a:cxn ang="0">
                  <a:pos x="1601" y="726"/>
                </a:cxn>
                <a:cxn ang="0">
                  <a:pos x="1922" y="684"/>
                </a:cxn>
                <a:cxn ang="0">
                  <a:pos x="2048" y="590"/>
                </a:cxn>
                <a:cxn ang="0">
                  <a:pos x="2068" y="555"/>
                </a:cxn>
                <a:cxn ang="0">
                  <a:pos x="2135" y="525"/>
                </a:cxn>
                <a:cxn ang="0">
                  <a:pos x="2149" y="499"/>
                </a:cxn>
                <a:cxn ang="0">
                  <a:pos x="2068" y="503"/>
                </a:cxn>
                <a:cxn ang="0">
                  <a:pos x="2138" y="480"/>
                </a:cxn>
                <a:cxn ang="0">
                  <a:pos x="2101" y="453"/>
                </a:cxn>
                <a:cxn ang="0">
                  <a:pos x="2090" y="443"/>
                </a:cxn>
                <a:cxn ang="0">
                  <a:pos x="2138" y="404"/>
                </a:cxn>
                <a:cxn ang="0">
                  <a:pos x="2051" y="413"/>
                </a:cxn>
                <a:cxn ang="0">
                  <a:pos x="2160" y="385"/>
                </a:cxn>
                <a:cxn ang="0">
                  <a:pos x="2242" y="427"/>
                </a:cxn>
                <a:cxn ang="0">
                  <a:pos x="2267" y="450"/>
                </a:cxn>
                <a:cxn ang="0">
                  <a:pos x="2236" y="471"/>
                </a:cxn>
                <a:cxn ang="0">
                  <a:pos x="2225" y="515"/>
                </a:cxn>
                <a:cxn ang="0">
                  <a:pos x="2149" y="559"/>
                </a:cxn>
                <a:cxn ang="0">
                  <a:pos x="2054" y="641"/>
                </a:cxn>
                <a:cxn ang="0">
                  <a:pos x="1821" y="778"/>
                </a:cxn>
                <a:cxn ang="0">
                  <a:pos x="1705" y="794"/>
                </a:cxn>
                <a:cxn ang="0">
                  <a:pos x="1705" y="740"/>
                </a:cxn>
                <a:cxn ang="0">
                  <a:pos x="1585" y="754"/>
                </a:cxn>
                <a:cxn ang="0">
                  <a:pos x="1396" y="798"/>
                </a:cxn>
                <a:cxn ang="0">
                  <a:pos x="1166" y="833"/>
                </a:cxn>
                <a:cxn ang="0">
                  <a:pos x="908" y="831"/>
                </a:cxn>
                <a:cxn ang="0">
                  <a:pos x="677" y="794"/>
                </a:cxn>
                <a:cxn ang="0">
                  <a:pos x="484" y="749"/>
                </a:cxn>
                <a:cxn ang="0">
                  <a:pos x="374" y="742"/>
                </a:cxn>
                <a:cxn ang="0">
                  <a:pos x="366" y="759"/>
                </a:cxn>
                <a:cxn ang="0">
                  <a:pos x="191" y="785"/>
                </a:cxn>
                <a:cxn ang="0">
                  <a:pos x="138" y="891"/>
                </a:cxn>
                <a:cxn ang="0">
                  <a:pos x="298" y="966"/>
                </a:cxn>
                <a:cxn ang="0">
                  <a:pos x="447" y="965"/>
                </a:cxn>
                <a:cxn ang="0">
                  <a:pos x="441" y="1038"/>
                </a:cxn>
                <a:cxn ang="0">
                  <a:pos x="486" y="1044"/>
                </a:cxn>
                <a:cxn ang="0">
                  <a:pos x="455" y="1074"/>
                </a:cxn>
              </a:cxnLst>
              <a:rect l="0" t="0" r="r" b="b"/>
              <a:pathLst>
                <a:path w="2267" h="1128">
                  <a:moveTo>
                    <a:pt x="444" y="1081"/>
                  </a:moveTo>
                  <a:lnTo>
                    <a:pt x="419" y="1081"/>
                  </a:lnTo>
                  <a:lnTo>
                    <a:pt x="430" y="1096"/>
                  </a:lnTo>
                  <a:lnTo>
                    <a:pt x="430" y="1098"/>
                  </a:lnTo>
                  <a:lnTo>
                    <a:pt x="425" y="1102"/>
                  </a:lnTo>
                  <a:lnTo>
                    <a:pt x="419" y="1105"/>
                  </a:lnTo>
                  <a:lnTo>
                    <a:pt x="408" y="1110"/>
                  </a:lnTo>
                  <a:lnTo>
                    <a:pt x="394" y="1114"/>
                  </a:lnTo>
                  <a:lnTo>
                    <a:pt x="377" y="1116"/>
                  </a:lnTo>
                  <a:lnTo>
                    <a:pt x="354" y="1116"/>
                  </a:lnTo>
                  <a:lnTo>
                    <a:pt x="329" y="1114"/>
                  </a:lnTo>
                  <a:lnTo>
                    <a:pt x="318" y="1114"/>
                  </a:lnTo>
                  <a:lnTo>
                    <a:pt x="312" y="1119"/>
                  </a:lnTo>
                  <a:lnTo>
                    <a:pt x="309" y="1123"/>
                  </a:lnTo>
                  <a:lnTo>
                    <a:pt x="304" y="1124"/>
                  </a:lnTo>
                  <a:lnTo>
                    <a:pt x="295" y="1126"/>
                  </a:lnTo>
                  <a:lnTo>
                    <a:pt x="287" y="1128"/>
                  </a:lnTo>
                  <a:lnTo>
                    <a:pt x="276" y="1126"/>
                  </a:lnTo>
                  <a:lnTo>
                    <a:pt x="264" y="1121"/>
                  </a:lnTo>
                  <a:lnTo>
                    <a:pt x="259" y="1114"/>
                  </a:lnTo>
                  <a:lnTo>
                    <a:pt x="256" y="1107"/>
                  </a:lnTo>
                  <a:lnTo>
                    <a:pt x="259" y="1100"/>
                  </a:lnTo>
                  <a:lnTo>
                    <a:pt x="264" y="1093"/>
                  </a:lnTo>
                  <a:lnTo>
                    <a:pt x="276" y="1089"/>
                  </a:lnTo>
                  <a:lnTo>
                    <a:pt x="287" y="1088"/>
                  </a:lnTo>
                  <a:lnTo>
                    <a:pt x="295" y="1088"/>
                  </a:lnTo>
                  <a:lnTo>
                    <a:pt x="304" y="1089"/>
                  </a:lnTo>
                  <a:lnTo>
                    <a:pt x="309" y="1093"/>
                  </a:lnTo>
                  <a:lnTo>
                    <a:pt x="315" y="1098"/>
                  </a:lnTo>
                  <a:lnTo>
                    <a:pt x="323" y="1107"/>
                  </a:lnTo>
                  <a:lnTo>
                    <a:pt x="402" y="1093"/>
                  </a:lnTo>
                  <a:lnTo>
                    <a:pt x="360" y="1079"/>
                  </a:lnTo>
                  <a:lnTo>
                    <a:pt x="337" y="1070"/>
                  </a:lnTo>
                  <a:lnTo>
                    <a:pt x="318" y="1061"/>
                  </a:lnTo>
                  <a:lnTo>
                    <a:pt x="301" y="1051"/>
                  </a:lnTo>
                  <a:lnTo>
                    <a:pt x="293" y="1044"/>
                  </a:lnTo>
                  <a:lnTo>
                    <a:pt x="290" y="1033"/>
                  </a:lnTo>
                  <a:lnTo>
                    <a:pt x="293" y="1021"/>
                  </a:lnTo>
                  <a:lnTo>
                    <a:pt x="295" y="1007"/>
                  </a:lnTo>
                  <a:lnTo>
                    <a:pt x="301" y="994"/>
                  </a:lnTo>
                  <a:lnTo>
                    <a:pt x="307" y="982"/>
                  </a:lnTo>
                  <a:lnTo>
                    <a:pt x="304" y="982"/>
                  </a:lnTo>
                  <a:lnTo>
                    <a:pt x="298" y="980"/>
                  </a:lnTo>
                  <a:lnTo>
                    <a:pt x="290" y="979"/>
                  </a:lnTo>
                  <a:lnTo>
                    <a:pt x="287" y="979"/>
                  </a:lnTo>
                  <a:lnTo>
                    <a:pt x="262" y="975"/>
                  </a:lnTo>
                  <a:lnTo>
                    <a:pt x="222" y="966"/>
                  </a:lnTo>
                  <a:lnTo>
                    <a:pt x="175" y="954"/>
                  </a:lnTo>
                  <a:lnTo>
                    <a:pt x="127" y="938"/>
                  </a:lnTo>
                  <a:lnTo>
                    <a:pt x="79" y="917"/>
                  </a:lnTo>
                  <a:lnTo>
                    <a:pt x="40" y="889"/>
                  </a:lnTo>
                  <a:lnTo>
                    <a:pt x="12" y="856"/>
                  </a:lnTo>
                  <a:lnTo>
                    <a:pt x="0" y="817"/>
                  </a:lnTo>
                  <a:lnTo>
                    <a:pt x="12" y="785"/>
                  </a:lnTo>
                  <a:lnTo>
                    <a:pt x="40" y="757"/>
                  </a:lnTo>
                  <a:lnTo>
                    <a:pt x="85" y="733"/>
                  </a:lnTo>
                  <a:lnTo>
                    <a:pt x="141" y="710"/>
                  </a:lnTo>
                  <a:lnTo>
                    <a:pt x="200" y="691"/>
                  </a:lnTo>
                  <a:lnTo>
                    <a:pt x="267" y="673"/>
                  </a:lnTo>
                  <a:lnTo>
                    <a:pt x="329" y="659"/>
                  </a:lnTo>
                  <a:lnTo>
                    <a:pt x="388" y="648"/>
                  </a:lnTo>
                  <a:lnTo>
                    <a:pt x="405" y="647"/>
                  </a:lnTo>
                  <a:lnTo>
                    <a:pt x="402" y="636"/>
                  </a:lnTo>
                  <a:lnTo>
                    <a:pt x="382" y="552"/>
                  </a:lnTo>
                  <a:lnTo>
                    <a:pt x="366" y="473"/>
                  </a:lnTo>
                  <a:lnTo>
                    <a:pt x="352" y="397"/>
                  </a:lnTo>
                  <a:lnTo>
                    <a:pt x="343" y="327"/>
                  </a:lnTo>
                  <a:lnTo>
                    <a:pt x="343" y="320"/>
                  </a:lnTo>
                  <a:lnTo>
                    <a:pt x="335" y="316"/>
                  </a:lnTo>
                  <a:lnTo>
                    <a:pt x="307" y="304"/>
                  </a:lnTo>
                  <a:lnTo>
                    <a:pt x="281" y="288"/>
                  </a:lnTo>
                  <a:lnTo>
                    <a:pt x="259" y="273"/>
                  </a:lnTo>
                  <a:lnTo>
                    <a:pt x="239" y="255"/>
                  </a:lnTo>
                  <a:lnTo>
                    <a:pt x="225" y="236"/>
                  </a:lnTo>
                  <a:lnTo>
                    <a:pt x="214" y="215"/>
                  </a:lnTo>
                  <a:lnTo>
                    <a:pt x="208" y="193"/>
                  </a:lnTo>
                  <a:lnTo>
                    <a:pt x="205" y="172"/>
                  </a:lnTo>
                  <a:lnTo>
                    <a:pt x="211" y="139"/>
                  </a:lnTo>
                  <a:lnTo>
                    <a:pt x="228" y="106"/>
                  </a:lnTo>
                  <a:lnTo>
                    <a:pt x="253" y="78"/>
                  </a:lnTo>
                  <a:lnTo>
                    <a:pt x="287" y="51"/>
                  </a:lnTo>
                  <a:lnTo>
                    <a:pt x="307" y="39"/>
                  </a:lnTo>
                  <a:lnTo>
                    <a:pt x="329" y="28"/>
                  </a:lnTo>
                  <a:lnTo>
                    <a:pt x="352" y="20"/>
                  </a:lnTo>
                  <a:lnTo>
                    <a:pt x="377" y="13"/>
                  </a:lnTo>
                  <a:lnTo>
                    <a:pt x="399" y="7"/>
                  </a:lnTo>
                  <a:lnTo>
                    <a:pt x="427" y="4"/>
                  </a:lnTo>
                  <a:lnTo>
                    <a:pt x="453" y="0"/>
                  </a:lnTo>
                  <a:lnTo>
                    <a:pt x="481" y="0"/>
                  </a:lnTo>
                  <a:lnTo>
                    <a:pt x="514" y="2"/>
                  </a:lnTo>
                  <a:lnTo>
                    <a:pt x="545" y="6"/>
                  </a:lnTo>
                  <a:lnTo>
                    <a:pt x="579" y="11"/>
                  </a:lnTo>
                  <a:lnTo>
                    <a:pt x="607" y="20"/>
                  </a:lnTo>
                  <a:lnTo>
                    <a:pt x="635" y="30"/>
                  </a:lnTo>
                  <a:lnTo>
                    <a:pt x="663" y="42"/>
                  </a:lnTo>
                  <a:lnTo>
                    <a:pt x="686" y="58"/>
                  </a:lnTo>
                  <a:lnTo>
                    <a:pt x="708" y="74"/>
                  </a:lnTo>
                  <a:lnTo>
                    <a:pt x="714" y="81"/>
                  </a:lnTo>
                  <a:lnTo>
                    <a:pt x="725" y="79"/>
                  </a:lnTo>
                  <a:lnTo>
                    <a:pt x="776" y="74"/>
                  </a:lnTo>
                  <a:lnTo>
                    <a:pt x="829" y="70"/>
                  </a:lnTo>
                  <a:lnTo>
                    <a:pt x="885" y="67"/>
                  </a:lnTo>
                  <a:lnTo>
                    <a:pt x="939" y="63"/>
                  </a:lnTo>
                  <a:lnTo>
                    <a:pt x="995" y="62"/>
                  </a:lnTo>
                  <a:lnTo>
                    <a:pt x="1051" y="60"/>
                  </a:lnTo>
                  <a:lnTo>
                    <a:pt x="1104" y="58"/>
                  </a:lnTo>
                  <a:lnTo>
                    <a:pt x="1158" y="58"/>
                  </a:lnTo>
                  <a:lnTo>
                    <a:pt x="1211" y="58"/>
                  </a:lnTo>
                  <a:lnTo>
                    <a:pt x="1262" y="58"/>
                  </a:lnTo>
                  <a:lnTo>
                    <a:pt x="1309" y="58"/>
                  </a:lnTo>
                  <a:lnTo>
                    <a:pt x="1357" y="60"/>
                  </a:lnTo>
                  <a:lnTo>
                    <a:pt x="1399" y="63"/>
                  </a:lnTo>
                  <a:lnTo>
                    <a:pt x="1439" y="65"/>
                  </a:lnTo>
                  <a:lnTo>
                    <a:pt x="1475" y="70"/>
                  </a:lnTo>
                  <a:lnTo>
                    <a:pt x="1509" y="74"/>
                  </a:lnTo>
                  <a:lnTo>
                    <a:pt x="1514" y="74"/>
                  </a:lnTo>
                  <a:lnTo>
                    <a:pt x="1517" y="72"/>
                  </a:lnTo>
                  <a:lnTo>
                    <a:pt x="1537" y="69"/>
                  </a:lnTo>
                  <a:lnTo>
                    <a:pt x="1559" y="65"/>
                  </a:lnTo>
                  <a:lnTo>
                    <a:pt x="1579" y="63"/>
                  </a:lnTo>
                  <a:lnTo>
                    <a:pt x="1599" y="63"/>
                  </a:lnTo>
                  <a:lnTo>
                    <a:pt x="1624" y="63"/>
                  </a:lnTo>
                  <a:lnTo>
                    <a:pt x="1646" y="67"/>
                  </a:lnTo>
                  <a:lnTo>
                    <a:pt x="1669" y="70"/>
                  </a:lnTo>
                  <a:lnTo>
                    <a:pt x="1691" y="74"/>
                  </a:lnTo>
                  <a:lnTo>
                    <a:pt x="1711" y="81"/>
                  </a:lnTo>
                  <a:lnTo>
                    <a:pt x="1731" y="88"/>
                  </a:lnTo>
                  <a:lnTo>
                    <a:pt x="1750" y="97"/>
                  </a:lnTo>
                  <a:lnTo>
                    <a:pt x="1767" y="107"/>
                  </a:lnTo>
                  <a:lnTo>
                    <a:pt x="1798" y="130"/>
                  </a:lnTo>
                  <a:lnTo>
                    <a:pt x="1821" y="155"/>
                  </a:lnTo>
                  <a:lnTo>
                    <a:pt x="1832" y="183"/>
                  </a:lnTo>
                  <a:lnTo>
                    <a:pt x="1837" y="213"/>
                  </a:lnTo>
                  <a:lnTo>
                    <a:pt x="1835" y="241"/>
                  </a:lnTo>
                  <a:lnTo>
                    <a:pt x="1821" y="267"/>
                  </a:lnTo>
                  <a:lnTo>
                    <a:pt x="1804" y="290"/>
                  </a:lnTo>
                  <a:lnTo>
                    <a:pt x="1778" y="313"/>
                  </a:lnTo>
                  <a:lnTo>
                    <a:pt x="1748" y="330"/>
                  </a:lnTo>
                  <a:lnTo>
                    <a:pt x="1711" y="345"/>
                  </a:lnTo>
                  <a:lnTo>
                    <a:pt x="1672" y="355"/>
                  </a:lnTo>
                  <a:lnTo>
                    <a:pt x="1627" y="360"/>
                  </a:lnTo>
                  <a:lnTo>
                    <a:pt x="1610" y="362"/>
                  </a:lnTo>
                  <a:lnTo>
                    <a:pt x="1607" y="371"/>
                  </a:lnTo>
                  <a:lnTo>
                    <a:pt x="1593" y="436"/>
                  </a:lnTo>
                  <a:lnTo>
                    <a:pt x="1573" y="504"/>
                  </a:lnTo>
                  <a:lnTo>
                    <a:pt x="1551" y="576"/>
                  </a:lnTo>
                  <a:lnTo>
                    <a:pt x="1528" y="650"/>
                  </a:lnTo>
                  <a:lnTo>
                    <a:pt x="1506" y="724"/>
                  </a:lnTo>
                  <a:lnTo>
                    <a:pt x="1509" y="724"/>
                  </a:lnTo>
                  <a:lnTo>
                    <a:pt x="1517" y="724"/>
                  </a:lnTo>
                  <a:lnTo>
                    <a:pt x="1526" y="726"/>
                  </a:lnTo>
                  <a:lnTo>
                    <a:pt x="1528" y="726"/>
                  </a:lnTo>
                  <a:lnTo>
                    <a:pt x="1562" y="726"/>
                  </a:lnTo>
                  <a:lnTo>
                    <a:pt x="1601" y="726"/>
                  </a:lnTo>
                  <a:lnTo>
                    <a:pt x="1649" y="724"/>
                  </a:lnTo>
                  <a:lnTo>
                    <a:pt x="1700" y="722"/>
                  </a:lnTo>
                  <a:lnTo>
                    <a:pt x="1750" y="719"/>
                  </a:lnTo>
                  <a:lnTo>
                    <a:pt x="1801" y="713"/>
                  </a:lnTo>
                  <a:lnTo>
                    <a:pt x="1846" y="706"/>
                  </a:lnTo>
                  <a:lnTo>
                    <a:pt x="1888" y="696"/>
                  </a:lnTo>
                  <a:lnTo>
                    <a:pt x="1922" y="684"/>
                  </a:lnTo>
                  <a:lnTo>
                    <a:pt x="1947" y="671"/>
                  </a:lnTo>
                  <a:lnTo>
                    <a:pt x="1972" y="657"/>
                  </a:lnTo>
                  <a:lnTo>
                    <a:pt x="1992" y="643"/>
                  </a:lnTo>
                  <a:lnTo>
                    <a:pt x="2009" y="629"/>
                  </a:lnTo>
                  <a:lnTo>
                    <a:pt x="2026" y="617"/>
                  </a:lnTo>
                  <a:lnTo>
                    <a:pt x="2037" y="603"/>
                  </a:lnTo>
                  <a:lnTo>
                    <a:pt x="2048" y="590"/>
                  </a:lnTo>
                  <a:lnTo>
                    <a:pt x="2054" y="585"/>
                  </a:lnTo>
                  <a:lnTo>
                    <a:pt x="2057" y="580"/>
                  </a:lnTo>
                  <a:lnTo>
                    <a:pt x="2062" y="575"/>
                  </a:lnTo>
                  <a:lnTo>
                    <a:pt x="2065" y="571"/>
                  </a:lnTo>
                  <a:lnTo>
                    <a:pt x="2076" y="561"/>
                  </a:lnTo>
                  <a:lnTo>
                    <a:pt x="2073" y="559"/>
                  </a:lnTo>
                  <a:lnTo>
                    <a:pt x="2068" y="555"/>
                  </a:lnTo>
                  <a:lnTo>
                    <a:pt x="2062" y="554"/>
                  </a:lnTo>
                  <a:lnTo>
                    <a:pt x="2057" y="552"/>
                  </a:lnTo>
                  <a:lnTo>
                    <a:pt x="2082" y="527"/>
                  </a:lnTo>
                  <a:lnTo>
                    <a:pt x="2096" y="527"/>
                  </a:lnTo>
                  <a:lnTo>
                    <a:pt x="2107" y="527"/>
                  </a:lnTo>
                  <a:lnTo>
                    <a:pt x="2121" y="527"/>
                  </a:lnTo>
                  <a:lnTo>
                    <a:pt x="2135" y="525"/>
                  </a:lnTo>
                  <a:lnTo>
                    <a:pt x="2146" y="525"/>
                  </a:lnTo>
                  <a:lnTo>
                    <a:pt x="2158" y="524"/>
                  </a:lnTo>
                  <a:lnTo>
                    <a:pt x="2166" y="522"/>
                  </a:lnTo>
                  <a:lnTo>
                    <a:pt x="2174" y="522"/>
                  </a:lnTo>
                  <a:lnTo>
                    <a:pt x="2166" y="497"/>
                  </a:lnTo>
                  <a:lnTo>
                    <a:pt x="2166" y="497"/>
                  </a:lnTo>
                  <a:lnTo>
                    <a:pt x="2149" y="499"/>
                  </a:lnTo>
                  <a:lnTo>
                    <a:pt x="2135" y="501"/>
                  </a:lnTo>
                  <a:lnTo>
                    <a:pt x="2118" y="503"/>
                  </a:lnTo>
                  <a:lnTo>
                    <a:pt x="2104" y="504"/>
                  </a:lnTo>
                  <a:lnTo>
                    <a:pt x="2093" y="504"/>
                  </a:lnTo>
                  <a:lnTo>
                    <a:pt x="2082" y="504"/>
                  </a:lnTo>
                  <a:lnTo>
                    <a:pt x="2073" y="504"/>
                  </a:lnTo>
                  <a:lnTo>
                    <a:pt x="2068" y="503"/>
                  </a:lnTo>
                  <a:lnTo>
                    <a:pt x="2071" y="499"/>
                  </a:lnTo>
                  <a:lnTo>
                    <a:pt x="2076" y="497"/>
                  </a:lnTo>
                  <a:lnTo>
                    <a:pt x="2085" y="494"/>
                  </a:lnTo>
                  <a:lnTo>
                    <a:pt x="2096" y="490"/>
                  </a:lnTo>
                  <a:lnTo>
                    <a:pt x="2107" y="487"/>
                  </a:lnTo>
                  <a:lnTo>
                    <a:pt x="2124" y="483"/>
                  </a:lnTo>
                  <a:lnTo>
                    <a:pt x="2138" y="480"/>
                  </a:lnTo>
                  <a:lnTo>
                    <a:pt x="2155" y="478"/>
                  </a:lnTo>
                  <a:lnTo>
                    <a:pt x="2152" y="467"/>
                  </a:lnTo>
                  <a:lnTo>
                    <a:pt x="2152" y="453"/>
                  </a:lnTo>
                  <a:lnTo>
                    <a:pt x="2138" y="453"/>
                  </a:lnTo>
                  <a:lnTo>
                    <a:pt x="2124" y="453"/>
                  </a:lnTo>
                  <a:lnTo>
                    <a:pt x="2113" y="453"/>
                  </a:lnTo>
                  <a:lnTo>
                    <a:pt x="2101" y="453"/>
                  </a:lnTo>
                  <a:lnTo>
                    <a:pt x="2090" y="453"/>
                  </a:lnTo>
                  <a:lnTo>
                    <a:pt x="2079" y="453"/>
                  </a:lnTo>
                  <a:lnTo>
                    <a:pt x="2068" y="452"/>
                  </a:lnTo>
                  <a:lnTo>
                    <a:pt x="2059" y="452"/>
                  </a:lnTo>
                  <a:lnTo>
                    <a:pt x="2068" y="448"/>
                  </a:lnTo>
                  <a:lnTo>
                    <a:pt x="2079" y="446"/>
                  </a:lnTo>
                  <a:lnTo>
                    <a:pt x="2090" y="443"/>
                  </a:lnTo>
                  <a:lnTo>
                    <a:pt x="2104" y="439"/>
                  </a:lnTo>
                  <a:lnTo>
                    <a:pt x="2118" y="436"/>
                  </a:lnTo>
                  <a:lnTo>
                    <a:pt x="2132" y="432"/>
                  </a:lnTo>
                  <a:lnTo>
                    <a:pt x="2146" y="431"/>
                  </a:lnTo>
                  <a:lnTo>
                    <a:pt x="2160" y="427"/>
                  </a:lnTo>
                  <a:lnTo>
                    <a:pt x="2152" y="402"/>
                  </a:lnTo>
                  <a:lnTo>
                    <a:pt x="2138" y="404"/>
                  </a:lnTo>
                  <a:lnTo>
                    <a:pt x="2124" y="406"/>
                  </a:lnTo>
                  <a:lnTo>
                    <a:pt x="2110" y="408"/>
                  </a:lnTo>
                  <a:lnTo>
                    <a:pt x="2096" y="410"/>
                  </a:lnTo>
                  <a:lnTo>
                    <a:pt x="2082" y="410"/>
                  </a:lnTo>
                  <a:lnTo>
                    <a:pt x="2071" y="411"/>
                  </a:lnTo>
                  <a:lnTo>
                    <a:pt x="2059" y="413"/>
                  </a:lnTo>
                  <a:lnTo>
                    <a:pt x="2051" y="413"/>
                  </a:lnTo>
                  <a:lnTo>
                    <a:pt x="2062" y="406"/>
                  </a:lnTo>
                  <a:lnTo>
                    <a:pt x="2076" y="399"/>
                  </a:lnTo>
                  <a:lnTo>
                    <a:pt x="2090" y="394"/>
                  </a:lnTo>
                  <a:lnTo>
                    <a:pt x="2110" y="388"/>
                  </a:lnTo>
                  <a:lnTo>
                    <a:pt x="2124" y="387"/>
                  </a:lnTo>
                  <a:lnTo>
                    <a:pt x="2144" y="385"/>
                  </a:lnTo>
                  <a:lnTo>
                    <a:pt x="2160" y="385"/>
                  </a:lnTo>
                  <a:lnTo>
                    <a:pt x="2180" y="387"/>
                  </a:lnTo>
                  <a:lnTo>
                    <a:pt x="2197" y="390"/>
                  </a:lnTo>
                  <a:lnTo>
                    <a:pt x="2214" y="392"/>
                  </a:lnTo>
                  <a:lnTo>
                    <a:pt x="2225" y="395"/>
                  </a:lnTo>
                  <a:lnTo>
                    <a:pt x="2233" y="399"/>
                  </a:lnTo>
                  <a:lnTo>
                    <a:pt x="2236" y="415"/>
                  </a:lnTo>
                  <a:lnTo>
                    <a:pt x="2242" y="427"/>
                  </a:lnTo>
                  <a:lnTo>
                    <a:pt x="2253" y="439"/>
                  </a:lnTo>
                  <a:lnTo>
                    <a:pt x="2267" y="448"/>
                  </a:lnTo>
                  <a:lnTo>
                    <a:pt x="2267" y="448"/>
                  </a:lnTo>
                  <a:lnTo>
                    <a:pt x="2267" y="448"/>
                  </a:lnTo>
                  <a:lnTo>
                    <a:pt x="2267" y="448"/>
                  </a:lnTo>
                  <a:lnTo>
                    <a:pt x="2267" y="450"/>
                  </a:lnTo>
                  <a:lnTo>
                    <a:pt x="2267" y="450"/>
                  </a:lnTo>
                  <a:lnTo>
                    <a:pt x="2264" y="452"/>
                  </a:lnTo>
                  <a:lnTo>
                    <a:pt x="2262" y="453"/>
                  </a:lnTo>
                  <a:lnTo>
                    <a:pt x="2256" y="457"/>
                  </a:lnTo>
                  <a:lnTo>
                    <a:pt x="2253" y="460"/>
                  </a:lnTo>
                  <a:lnTo>
                    <a:pt x="2248" y="464"/>
                  </a:lnTo>
                  <a:lnTo>
                    <a:pt x="2242" y="467"/>
                  </a:lnTo>
                  <a:lnTo>
                    <a:pt x="2236" y="471"/>
                  </a:lnTo>
                  <a:lnTo>
                    <a:pt x="2231" y="478"/>
                  </a:lnTo>
                  <a:lnTo>
                    <a:pt x="2228" y="485"/>
                  </a:lnTo>
                  <a:lnTo>
                    <a:pt x="2225" y="492"/>
                  </a:lnTo>
                  <a:lnTo>
                    <a:pt x="2225" y="497"/>
                  </a:lnTo>
                  <a:lnTo>
                    <a:pt x="2225" y="501"/>
                  </a:lnTo>
                  <a:lnTo>
                    <a:pt x="2225" y="508"/>
                  </a:lnTo>
                  <a:lnTo>
                    <a:pt x="2225" y="515"/>
                  </a:lnTo>
                  <a:lnTo>
                    <a:pt x="2219" y="524"/>
                  </a:lnTo>
                  <a:lnTo>
                    <a:pt x="2214" y="529"/>
                  </a:lnTo>
                  <a:lnTo>
                    <a:pt x="2208" y="534"/>
                  </a:lnTo>
                  <a:lnTo>
                    <a:pt x="2197" y="541"/>
                  </a:lnTo>
                  <a:lnTo>
                    <a:pt x="2183" y="547"/>
                  </a:lnTo>
                  <a:lnTo>
                    <a:pt x="2169" y="554"/>
                  </a:lnTo>
                  <a:lnTo>
                    <a:pt x="2149" y="559"/>
                  </a:lnTo>
                  <a:lnTo>
                    <a:pt x="2130" y="566"/>
                  </a:lnTo>
                  <a:lnTo>
                    <a:pt x="2107" y="571"/>
                  </a:lnTo>
                  <a:lnTo>
                    <a:pt x="2096" y="573"/>
                  </a:lnTo>
                  <a:lnTo>
                    <a:pt x="2093" y="580"/>
                  </a:lnTo>
                  <a:lnTo>
                    <a:pt x="2085" y="597"/>
                  </a:lnTo>
                  <a:lnTo>
                    <a:pt x="2073" y="619"/>
                  </a:lnTo>
                  <a:lnTo>
                    <a:pt x="2054" y="641"/>
                  </a:lnTo>
                  <a:lnTo>
                    <a:pt x="2026" y="666"/>
                  </a:lnTo>
                  <a:lnTo>
                    <a:pt x="1995" y="692"/>
                  </a:lnTo>
                  <a:lnTo>
                    <a:pt x="1955" y="719"/>
                  </a:lnTo>
                  <a:lnTo>
                    <a:pt x="1910" y="743"/>
                  </a:lnTo>
                  <a:lnTo>
                    <a:pt x="1857" y="766"/>
                  </a:lnTo>
                  <a:lnTo>
                    <a:pt x="1840" y="773"/>
                  </a:lnTo>
                  <a:lnTo>
                    <a:pt x="1821" y="778"/>
                  </a:lnTo>
                  <a:lnTo>
                    <a:pt x="1801" y="784"/>
                  </a:lnTo>
                  <a:lnTo>
                    <a:pt x="1781" y="789"/>
                  </a:lnTo>
                  <a:lnTo>
                    <a:pt x="1759" y="794"/>
                  </a:lnTo>
                  <a:lnTo>
                    <a:pt x="1739" y="799"/>
                  </a:lnTo>
                  <a:lnTo>
                    <a:pt x="1714" y="805"/>
                  </a:lnTo>
                  <a:lnTo>
                    <a:pt x="1691" y="808"/>
                  </a:lnTo>
                  <a:lnTo>
                    <a:pt x="1705" y="794"/>
                  </a:lnTo>
                  <a:lnTo>
                    <a:pt x="1714" y="780"/>
                  </a:lnTo>
                  <a:lnTo>
                    <a:pt x="1719" y="770"/>
                  </a:lnTo>
                  <a:lnTo>
                    <a:pt x="1722" y="759"/>
                  </a:lnTo>
                  <a:lnTo>
                    <a:pt x="1719" y="750"/>
                  </a:lnTo>
                  <a:lnTo>
                    <a:pt x="1717" y="745"/>
                  </a:lnTo>
                  <a:lnTo>
                    <a:pt x="1711" y="742"/>
                  </a:lnTo>
                  <a:lnTo>
                    <a:pt x="1705" y="740"/>
                  </a:lnTo>
                  <a:lnTo>
                    <a:pt x="1694" y="738"/>
                  </a:lnTo>
                  <a:lnTo>
                    <a:pt x="1683" y="736"/>
                  </a:lnTo>
                  <a:lnTo>
                    <a:pt x="1669" y="736"/>
                  </a:lnTo>
                  <a:lnTo>
                    <a:pt x="1652" y="740"/>
                  </a:lnTo>
                  <a:lnTo>
                    <a:pt x="1632" y="743"/>
                  </a:lnTo>
                  <a:lnTo>
                    <a:pt x="1610" y="747"/>
                  </a:lnTo>
                  <a:lnTo>
                    <a:pt x="1585" y="754"/>
                  </a:lnTo>
                  <a:lnTo>
                    <a:pt x="1554" y="761"/>
                  </a:lnTo>
                  <a:lnTo>
                    <a:pt x="1531" y="766"/>
                  </a:lnTo>
                  <a:lnTo>
                    <a:pt x="1506" y="773"/>
                  </a:lnTo>
                  <a:lnTo>
                    <a:pt x="1481" y="778"/>
                  </a:lnTo>
                  <a:lnTo>
                    <a:pt x="1455" y="785"/>
                  </a:lnTo>
                  <a:lnTo>
                    <a:pt x="1427" y="792"/>
                  </a:lnTo>
                  <a:lnTo>
                    <a:pt x="1396" y="798"/>
                  </a:lnTo>
                  <a:lnTo>
                    <a:pt x="1368" y="805"/>
                  </a:lnTo>
                  <a:lnTo>
                    <a:pt x="1337" y="810"/>
                  </a:lnTo>
                  <a:lnTo>
                    <a:pt x="1304" y="817"/>
                  </a:lnTo>
                  <a:lnTo>
                    <a:pt x="1270" y="822"/>
                  </a:lnTo>
                  <a:lnTo>
                    <a:pt x="1236" y="826"/>
                  </a:lnTo>
                  <a:lnTo>
                    <a:pt x="1203" y="831"/>
                  </a:lnTo>
                  <a:lnTo>
                    <a:pt x="1166" y="833"/>
                  </a:lnTo>
                  <a:lnTo>
                    <a:pt x="1130" y="836"/>
                  </a:lnTo>
                  <a:lnTo>
                    <a:pt x="1093" y="838"/>
                  </a:lnTo>
                  <a:lnTo>
                    <a:pt x="1054" y="838"/>
                  </a:lnTo>
                  <a:lnTo>
                    <a:pt x="1017" y="838"/>
                  </a:lnTo>
                  <a:lnTo>
                    <a:pt x="981" y="836"/>
                  </a:lnTo>
                  <a:lnTo>
                    <a:pt x="944" y="833"/>
                  </a:lnTo>
                  <a:lnTo>
                    <a:pt x="908" y="831"/>
                  </a:lnTo>
                  <a:lnTo>
                    <a:pt x="871" y="826"/>
                  </a:lnTo>
                  <a:lnTo>
                    <a:pt x="837" y="822"/>
                  </a:lnTo>
                  <a:lnTo>
                    <a:pt x="804" y="817"/>
                  </a:lnTo>
                  <a:lnTo>
                    <a:pt x="770" y="812"/>
                  </a:lnTo>
                  <a:lnTo>
                    <a:pt x="739" y="807"/>
                  </a:lnTo>
                  <a:lnTo>
                    <a:pt x="705" y="799"/>
                  </a:lnTo>
                  <a:lnTo>
                    <a:pt x="677" y="794"/>
                  </a:lnTo>
                  <a:lnTo>
                    <a:pt x="646" y="787"/>
                  </a:lnTo>
                  <a:lnTo>
                    <a:pt x="621" y="780"/>
                  </a:lnTo>
                  <a:lnTo>
                    <a:pt x="593" y="775"/>
                  </a:lnTo>
                  <a:lnTo>
                    <a:pt x="568" y="768"/>
                  </a:lnTo>
                  <a:lnTo>
                    <a:pt x="545" y="763"/>
                  </a:lnTo>
                  <a:lnTo>
                    <a:pt x="512" y="754"/>
                  </a:lnTo>
                  <a:lnTo>
                    <a:pt x="484" y="749"/>
                  </a:lnTo>
                  <a:lnTo>
                    <a:pt x="458" y="743"/>
                  </a:lnTo>
                  <a:lnTo>
                    <a:pt x="439" y="738"/>
                  </a:lnTo>
                  <a:lnTo>
                    <a:pt x="419" y="736"/>
                  </a:lnTo>
                  <a:lnTo>
                    <a:pt x="402" y="736"/>
                  </a:lnTo>
                  <a:lnTo>
                    <a:pt x="391" y="736"/>
                  </a:lnTo>
                  <a:lnTo>
                    <a:pt x="380" y="740"/>
                  </a:lnTo>
                  <a:lnTo>
                    <a:pt x="374" y="742"/>
                  </a:lnTo>
                  <a:lnTo>
                    <a:pt x="371" y="747"/>
                  </a:lnTo>
                  <a:lnTo>
                    <a:pt x="368" y="752"/>
                  </a:lnTo>
                  <a:lnTo>
                    <a:pt x="366" y="759"/>
                  </a:lnTo>
                  <a:lnTo>
                    <a:pt x="366" y="759"/>
                  </a:lnTo>
                  <a:lnTo>
                    <a:pt x="366" y="759"/>
                  </a:lnTo>
                  <a:lnTo>
                    <a:pt x="366" y="759"/>
                  </a:lnTo>
                  <a:lnTo>
                    <a:pt x="366" y="759"/>
                  </a:lnTo>
                  <a:lnTo>
                    <a:pt x="337" y="759"/>
                  </a:lnTo>
                  <a:lnTo>
                    <a:pt x="312" y="761"/>
                  </a:lnTo>
                  <a:lnTo>
                    <a:pt x="287" y="763"/>
                  </a:lnTo>
                  <a:lnTo>
                    <a:pt x="262" y="766"/>
                  </a:lnTo>
                  <a:lnTo>
                    <a:pt x="236" y="771"/>
                  </a:lnTo>
                  <a:lnTo>
                    <a:pt x="214" y="778"/>
                  </a:lnTo>
                  <a:lnTo>
                    <a:pt x="191" y="785"/>
                  </a:lnTo>
                  <a:lnTo>
                    <a:pt x="172" y="794"/>
                  </a:lnTo>
                  <a:lnTo>
                    <a:pt x="146" y="808"/>
                  </a:lnTo>
                  <a:lnTo>
                    <a:pt x="127" y="822"/>
                  </a:lnTo>
                  <a:lnTo>
                    <a:pt x="118" y="838"/>
                  </a:lnTo>
                  <a:lnTo>
                    <a:pt x="116" y="856"/>
                  </a:lnTo>
                  <a:lnTo>
                    <a:pt x="121" y="873"/>
                  </a:lnTo>
                  <a:lnTo>
                    <a:pt x="138" y="891"/>
                  </a:lnTo>
                  <a:lnTo>
                    <a:pt x="158" y="907"/>
                  </a:lnTo>
                  <a:lnTo>
                    <a:pt x="183" y="921"/>
                  </a:lnTo>
                  <a:lnTo>
                    <a:pt x="211" y="935"/>
                  </a:lnTo>
                  <a:lnTo>
                    <a:pt x="239" y="945"/>
                  </a:lnTo>
                  <a:lnTo>
                    <a:pt x="267" y="956"/>
                  </a:lnTo>
                  <a:lnTo>
                    <a:pt x="293" y="965"/>
                  </a:lnTo>
                  <a:lnTo>
                    <a:pt x="298" y="966"/>
                  </a:lnTo>
                  <a:lnTo>
                    <a:pt x="307" y="966"/>
                  </a:lnTo>
                  <a:lnTo>
                    <a:pt x="332" y="963"/>
                  </a:lnTo>
                  <a:lnTo>
                    <a:pt x="357" y="961"/>
                  </a:lnTo>
                  <a:lnTo>
                    <a:pt x="382" y="961"/>
                  </a:lnTo>
                  <a:lnTo>
                    <a:pt x="405" y="961"/>
                  </a:lnTo>
                  <a:lnTo>
                    <a:pt x="427" y="963"/>
                  </a:lnTo>
                  <a:lnTo>
                    <a:pt x="447" y="965"/>
                  </a:lnTo>
                  <a:lnTo>
                    <a:pt x="461" y="970"/>
                  </a:lnTo>
                  <a:lnTo>
                    <a:pt x="470" y="975"/>
                  </a:lnTo>
                  <a:lnTo>
                    <a:pt x="481" y="993"/>
                  </a:lnTo>
                  <a:lnTo>
                    <a:pt x="481" y="1007"/>
                  </a:lnTo>
                  <a:lnTo>
                    <a:pt x="475" y="1017"/>
                  </a:lnTo>
                  <a:lnTo>
                    <a:pt x="470" y="1021"/>
                  </a:lnTo>
                  <a:lnTo>
                    <a:pt x="441" y="1038"/>
                  </a:lnTo>
                  <a:lnTo>
                    <a:pt x="447" y="1038"/>
                  </a:lnTo>
                  <a:lnTo>
                    <a:pt x="461" y="1040"/>
                  </a:lnTo>
                  <a:lnTo>
                    <a:pt x="472" y="1042"/>
                  </a:lnTo>
                  <a:lnTo>
                    <a:pt x="478" y="1042"/>
                  </a:lnTo>
                  <a:lnTo>
                    <a:pt x="481" y="1042"/>
                  </a:lnTo>
                  <a:lnTo>
                    <a:pt x="484" y="1042"/>
                  </a:lnTo>
                  <a:lnTo>
                    <a:pt x="486" y="1044"/>
                  </a:lnTo>
                  <a:lnTo>
                    <a:pt x="489" y="1044"/>
                  </a:lnTo>
                  <a:lnTo>
                    <a:pt x="489" y="1044"/>
                  </a:lnTo>
                  <a:lnTo>
                    <a:pt x="489" y="1047"/>
                  </a:lnTo>
                  <a:lnTo>
                    <a:pt x="484" y="1051"/>
                  </a:lnTo>
                  <a:lnTo>
                    <a:pt x="478" y="1056"/>
                  </a:lnTo>
                  <a:lnTo>
                    <a:pt x="464" y="1066"/>
                  </a:lnTo>
                  <a:lnTo>
                    <a:pt x="455" y="1074"/>
                  </a:lnTo>
                  <a:lnTo>
                    <a:pt x="447" y="1077"/>
                  </a:lnTo>
                  <a:lnTo>
                    <a:pt x="444" y="1081"/>
                  </a:lnTo>
                  <a:close/>
                </a:path>
              </a:pathLst>
            </a:custGeom>
            <a:solidFill>
              <a:srgbClr val="CEEF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603" y="2623"/>
              <a:ext cx="315" cy="161"/>
            </a:xfrm>
            <a:custGeom>
              <a:avLst/>
              <a:gdLst/>
              <a:ahLst/>
              <a:cxnLst>
                <a:cxn ang="0">
                  <a:pos x="152" y="158"/>
                </a:cxn>
                <a:cxn ang="0">
                  <a:pos x="118" y="147"/>
                </a:cxn>
                <a:cxn ang="0">
                  <a:pos x="90" y="135"/>
                </a:cxn>
                <a:cxn ang="0">
                  <a:pos x="65" y="123"/>
                </a:cxn>
                <a:cxn ang="0">
                  <a:pos x="42" y="112"/>
                </a:cxn>
                <a:cxn ang="0">
                  <a:pos x="25" y="100"/>
                </a:cxn>
                <a:cxn ang="0">
                  <a:pos x="11" y="89"/>
                </a:cxn>
                <a:cxn ang="0">
                  <a:pos x="3" y="79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8" y="51"/>
                </a:cxn>
                <a:cxn ang="0">
                  <a:pos x="20" y="40"/>
                </a:cxn>
                <a:cxn ang="0">
                  <a:pos x="39" y="31"/>
                </a:cxn>
                <a:cxn ang="0">
                  <a:pos x="59" y="23"/>
                </a:cxn>
                <a:cxn ang="0">
                  <a:pos x="79" y="15"/>
                </a:cxn>
                <a:cxn ang="0">
                  <a:pos x="101" y="10"/>
                </a:cxn>
                <a:cxn ang="0">
                  <a:pos x="124" y="5"/>
                </a:cxn>
                <a:cxn ang="0">
                  <a:pos x="146" y="3"/>
                </a:cxn>
                <a:cxn ang="0">
                  <a:pos x="171" y="0"/>
                </a:cxn>
                <a:cxn ang="0">
                  <a:pos x="197" y="0"/>
                </a:cxn>
                <a:cxn ang="0">
                  <a:pos x="222" y="0"/>
                </a:cxn>
                <a:cxn ang="0">
                  <a:pos x="230" y="12"/>
                </a:cxn>
                <a:cxn ang="0">
                  <a:pos x="241" y="23"/>
                </a:cxn>
                <a:cxn ang="0">
                  <a:pos x="253" y="35"/>
                </a:cxn>
                <a:cxn ang="0">
                  <a:pos x="270" y="49"/>
                </a:cxn>
                <a:cxn ang="0">
                  <a:pos x="275" y="59"/>
                </a:cxn>
                <a:cxn ang="0">
                  <a:pos x="284" y="84"/>
                </a:cxn>
                <a:cxn ang="0">
                  <a:pos x="295" y="109"/>
                </a:cxn>
                <a:cxn ang="0">
                  <a:pos x="303" y="135"/>
                </a:cxn>
                <a:cxn ang="0">
                  <a:pos x="315" y="161"/>
                </a:cxn>
                <a:cxn ang="0">
                  <a:pos x="295" y="156"/>
                </a:cxn>
                <a:cxn ang="0">
                  <a:pos x="272" y="154"/>
                </a:cxn>
                <a:cxn ang="0">
                  <a:pos x="250" y="152"/>
                </a:cxn>
                <a:cxn ang="0">
                  <a:pos x="227" y="152"/>
                </a:cxn>
                <a:cxn ang="0">
                  <a:pos x="205" y="152"/>
                </a:cxn>
                <a:cxn ang="0">
                  <a:pos x="185" y="154"/>
                </a:cxn>
                <a:cxn ang="0">
                  <a:pos x="166" y="156"/>
                </a:cxn>
                <a:cxn ang="0">
                  <a:pos x="152" y="158"/>
                </a:cxn>
              </a:cxnLst>
              <a:rect l="0" t="0" r="r" b="b"/>
              <a:pathLst>
                <a:path w="315" h="161">
                  <a:moveTo>
                    <a:pt x="152" y="158"/>
                  </a:moveTo>
                  <a:lnTo>
                    <a:pt x="118" y="147"/>
                  </a:lnTo>
                  <a:lnTo>
                    <a:pt x="90" y="135"/>
                  </a:lnTo>
                  <a:lnTo>
                    <a:pt x="65" y="123"/>
                  </a:lnTo>
                  <a:lnTo>
                    <a:pt x="42" y="112"/>
                  </a:lnTo>
                  <a:lnTo>
                    <a:pt x="25" y="100"/>
                  </a:lnTo>
                  <a:lnTo>
                    <a:pt x="11" y="89"/>
                  </a:lnTo>
                  <a:lnTo>
                    <a:pt x="3" y="79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8" y="51"/>
                  </a:lnTo>
                  <a:lnTo>
                    <a:pt x="20" y="40"/>
                  </a:lnTo>
                  <a:lnTo>
                    <a:pt x="39" y="31"/>
                  </a:lnTo>
                  <a:lnTo>
                    <a:pt x="59" y="23"/>
                  </a:lnTo>
                  <a:lnTo>
                    <a:pt x="79" y="15"/>
                  </a:lnTo>
                  <a:lnTo>
                    <a:pt x="101" y="10"/>
                  </a:lnTo>
                  <a:lnTo>
                    <a:pt x="124" y="5"/>
                  </a:lnTo>
                  <a:lnTo>
                    <a:pt x="146" y="3"/>
                  </a:lnTo>
                  <a:lnTo>
                    <a:pt x="171" y="0"/>
                  </a:lnTo>
                  <a:lnTo>
                    <a:pt x="197" y="0"/>
                  </a:lnTo>
                  <a:lnTo>
                    <a:pt x="222" y="0"/>
                  </a:lnTo>
                  <a:lnTo>
                    <a:pt x="230" y="12"/>
                  </a:lnTo>
                  <a:lnTo>
                    <a:pt x="241" y="23"/>
                  </a:lnTo>
                  <a:lnTo>
                    <a:pt x="253" y="35"/>
                  </a:lnTo>
                  <a:lnTo>
                    <a:pt x="270" y="49"/>
                  </a:lnTo>
                  <a:lnTo>
                    <a:pt x="275" y="59"/>
                  </a:lnTo>
                  <a:lnTo>
                    <a:pt x="284" y="84"/>
                  </a:lnTo>
                  <a:lnTo>
                    <a:pt x="295" y="109"/>
                  </a:lnTo>
                  <a:lnTo>
                    <a:pt x="303" y="135"/>
                  </a:lnTo>
                  <a:lnTo>
                    <a:pt x="315" y="161"/>
                  </a:lnTo>
                  <a:lnTo>
                    <a:pt x="295" y="156"/>
                  </a:lnTo>
                  <a:lnTo>
                    <a:pt x="272" y="154"/>
                  </a:lnTo>
                  <a:lnTo>
                    <a:pt x="250" y="152"/>
                  </a:lnTo>
                  <a:lnTo>
                    <a:pt x="227" y="152"/>
                  </a:lnTo>
                  <a:lnTo>
                    <a:pt x="205" y="152"/>
                  </a:lnTo>
                  <a:lnTo>
                    <a:pt x="185" y="154"/>
                  </a:lnTo>
                  <a:lnTo>
                    <a:pt x="166" y="156"/>
                  </a:lnTo>
                  <a:lnTo>
                    <a:pt x="152" y="158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853" y="2598"/>
              <a:ext cx="1278" cy="26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4" y="4"/>
                </a:cxn>
                <a:cxn ang="0">
                  <a:pos x="67" y="11"/>
                </a:cxn>
                <a:cxn ang="0">
                  <a:pos x="107" y="21"/>
                </a:cxn>
                <a:cxn ang="0">
                  <a:pos x="152" y="32"/>
                </a:cxn>
                <a:cxn ang="0">
                  <a:pos x="202" y="44"/>
                </a:cxn>
                <a:cxn ang="0">
                  <a:pos x="261" y="58"/>
                </a:cxn>
                <a:cxn ang="0">
                  <a:pos x="323" y="70"/>
                </a:cxn>
                <a:cxn ang="0">
                  <a:pos x="390" y="81"/>
                </a:cxn>
                <a:cxn ang="0">
                  <a:pos x="461" y="90"/>
                </a:cxn>
                <a:cxn ang="0">
                  <a:pos x="534" y="97"/>
                </a:cxn>
                <a:cxn ang="0">
                  <a:pos x="609" y="102"/>
                </a:cxn>
                <a:cxn ang="0">
                  <a:pos x="688" y="102"/>
                </a:cxn>
                <a:cxn ang="0">
                  <a:pos x="767" y="97"/>
                </a:cxn>
                <a:cxn ang="0">
                  <a:pos x="840" y="90"/>
                </a:cxn>
                <a:cxn ang="0">
                  <a:pos x="910" y="81"/>
                </a:cxn>
                <a:cxn ang="0">
                  <a:pos x="975" y="69"/>
                </a:cxn>
                <a:cxn ang="0">
                  <a:pos x="1036" y="56"/>
                </a:cxn>
                <a:cxn ang="0">
                  <a:pos x="1093" y="44"/>
                </a:cxn>
                <a:cxn ang="0">
                  <a:pos x="1143" y="30"/>
                </a:cxn>
                <a:cxn ang="0">
                  <a:pos x="1182" y="19"/>
                </a:cxn>
                <a:cxn ang="0">
                  <a:pos x="1216" y="11"/>
                </a:cxn>
                <a:cxn ang="0">
                  <a:pos x="1247" y="5"/>
                </a:cxn>
                <a:cxn ang="0">
                  <a:pos x="1270" y="0"/>
                </a:cxn>
                <a:cxn ang="0">
                  <a:pos x="1275" y="11"/>
                </a:cxn>
                <a:cxn ang="0">
                  <a:pos x="1250" y="42"/>
                </a:cxn>
                <a:cxn ang="0">
                  <a:pos x="1202" y="83"/>
                </a:cxn>
                <a:cxn ang="0">
                  <a:pos x="1137" y="128"/>
                </a:cxn>
                <a:cxn ang="0">
                  <a:pos x="1053" y="174"/>
                </a:cxn>
                <a:cxn ang="0">
                  <a:pos x="952" y="216"/>
                </a:cxn>
                <a:cxn ang="0">
                  <a:pos x="840" y="248"/>
                </a:cxn>
                <a:cxn ang="0">
                  <a:pos x="716" y="267"/>
                </a:cxn>
                <a:cxn ang="0">
                  <a:pos x="604" y="267"/>
                </a:cxn>
                <a:cxn ang="0">
                  <a:pos x="514" y="258"/>
                </a:cxn>
                <a:cxn ang="0">
                  <a:pos x="432" y="242"/>
                </a:cxn>
                <a:cxn ang="0">
                  <a:pos x="357" y="220"/>
                </a:cxn>
                <a:cxn ang="0">
                  <a:pos x="289" y="195"/>
                </a:cxn>
                <a:cxn ang="0">
                  <a:pos x="230" y="169"/>
                </a:cxn>
                <a:cxn ang="0">
                  <a:pos x="180" y="144"/>
                </a:cxn>
                <a:cxn ang="0">
                  <a:pos x="140" y="121"/>
                </a:cxn>
                <a:cxn ang="0">
                  <a:pos x="93" y="93"/>
                </a:cxn>
                <a:cxn ang="0">
                  <a:pos x="48" y="56"/>
                </a:cxn>
                <a:cxn ang="0">
                  <a:pos x="17" y="28"/>
                </a:cxn>
                <a:cxn ang="0">
                  <a:pos x="3" y="7"/>
                </a:cxn>
              </a:cxnLst>
              <a:rect l="0" t="0" r="r" b="b"/>
              <a:pathLst>
                <a:path w="1278" h="269">
                  <a:moveTo>
                    <a:pt x="0" y="0"/>
                  </a:moveTo>
                  <a:lnTo>
                    <a:pt x="8" y="0"/>
                  </a:lnTo>
                  <a:lnTo>
                    <a:pt x="20" y="2"/>
                  </a:lnTo>
                  <a:lnTo>
                    <a:pt x="34" y="4"/>
                  </a:lnTo>
                  <a:lnTo>
                    <a:pt x="50" y="7"/>
                  </a:lnTo>
                  <a:lnTo>
                    <a:pt x="67" y="11"/>
                  </a:lnTo>
                  <a:lnTo>
                    <a:pt x="87" y="16"/>
                  </a:lnTo>
                  <a:lnTo>
                    <a:pt x="107" y="21"/>
                  </a:lnTo>
                  <a:lnTo>
                    <a:pt x="126" y="26"/>
                  </a:lnTo>
                  <a:lnTo>
                    <a:pt x="152" y="32"/>
                  </a:lnTo>
                  <a:lnTo>
                    <a:pt x="177" y="39"/>
                  </a:lnTo>
                  <a:lnTo>
                    <a:pt x="202" y="44"/>
                  </a:lnTo>
                  <a:lnTo>
                    <a:pt x="230" y="51"/>
                  </a:lnTo>
                  <a:lnTo>
                    <a:pt x="261" y="58"/>
                  </a:lnTo>
                  <a:lnTo>
                    <a:pt x="292" y="63"/>
                  </a:lnTo>
                  <a:lnTo>
                    <a:pt x="323" y="70"/>
                  </a:lnTo>
                  <a:lnTo>
                    <a:pt x="357" y="76"/>
                  </a:lnTo>
                  <a:lnTo>
                    <a:pt x="390" y="81"/>
                  </a:lnTo>
                  <a:lnTo>
                    <a:pt x="424" y="86"/>
                  </a:lnTo>
                  <a:lnTo>
                    <a:pt x="461" y="90"/>
                  </a:lnTo>
                  <a:lnTo>
                    <a:pt x="497" y="95"/>
                  </a:lnTo>
                  <a:lnTo>
                    <a:pt x="534" y="97"/>
                  </a:lnTo>
                  <a:lnTo>
                    <a:pt x="573" y="100"/>
                  </a:lnTo>
                  <a:lnTo>
                    <a:pt x="609" y="102"/>
                  </a:lnTo>
                  <a:lnTo>
                    <a:pt x="649" y="102"/>
                  </a:lnTo>
                  <a:lnTo>
                    <a:pt x="688" y="102"/>
                  </a:lnTo>
                  <a:lnTo>
                    <a:pt x="727" y="100"/>
                  </a:lnTo>
                  <a:lnTo>
                    <a:pt x="767" y="97"/>
                  </a:lnTo>
                  <a:lnTo>
                    <a:pt x="803" y="95"/>
                  </a:lnTo>
                  <a:lnTo>
                    <a:pt x="840" y="90"/>
                  </a:lnTo>
                  <a:lnTo>
                    <a:pt x="873" y="86"/>
                  </a:lnTo>
                  <a:lnTo>
                    <a:pt x="910" y="81"/>
                  </a:lnTo>
                  <a:lnTo>
                    <a:pt x="941" y="76"/>
                  </a:lnTo>
                  <a:lnTo>
                    <a:pt x="975" y="69"/>
                  </a:lnTo>
                  <a:lnTo>
                    <a:pt x="1005" y="63"/>
                  </a:lnTo>
                  <a:lnTo>
                    <a:pt x="1036" y="56"/>
                  </a:lnTo>
                  <a:lnTo>
                    <a:pt x="1064" y="49"/>
                  </a:lnTo>
                  <a:lnTo>
                    <a:pt x="1093" y="44"/>
                  </a:lnTo>
                  <a:lnTo>
                    <a:pt x="1118" y="37"/>
                  </a:lnTo>
                  <a:lnTo>
                    <a:pt x="1143" y="30"/>
                  </a:lnTo>
                  <a:lnTo>
                    <a:pt x="1166" y="25"/>
                  </a:lnTo>
                  <a:lnTo>
                    <a:pt x="1182" y="19"/>
                  </a:lnTo>
                  <a:lnTo>
                    <a:pt x="1199" y="16"/>
                  </a:lnTo>
                  <a:lnTo>
                    <a:pt x="1216" y="11"/>
                  </a:lnTo>
                  <a:lnTo>
                    <a:pt x="1233" y="7"/>
                  </a:lnTo>
                  <a:lnTo>
                    <a:pt x="1247" y="5"/>
                  </a:lnTo>
                  <a:lnTo>
                    <a:pt x="1258" y="2"/>
                  </a:lnTo>
                  <a:lnTo>
                    <a:pt x="1270" y="0"/>
                  </a:lnTo>
                  <a:lnTo>
                    <a:pt x="1278" y="0"/>
                  </a:lnTo>
                  <a:lnTo>
                    <a:pt x="1275" y="11"/>
                  </a:lnTo>
                  <a:lnTo>
                    <a:pt x="1264" y="25"/>
                  </a:lnTo>
                  <a:lnTo>
                    <a:pt x="1250" y="42"/>
                  </a:lnTo>
                  <a:lnTo>
                    <a:pt x="1230" y="62"/>
                  </a:lnTo>
                  <a:lnTo>
                    <a:pt x="1202" y="83"/>
                  </a:lnTo>
                  <a:lnTo>
                    <a:pt x="1171" y="105"/>
                  </a:lnTo>
                  <a:lnTo>
                    <a:pt x="1137" y="128"/>
                  </a:lnTo>
                  <a:lnTo>
                    <a:pt x="1098" y="151"/>
                  </a:lnTo>
                  <a:lnTo>
                    <a:pt x="1053" y="174"/>
                  </a:lnTo>
                  <a:lnTo>
                    <a:pt x="1005" y="195"/>
                  </a:lnTo>
                  <a:lnTo>
                    <a:pt x="952" y="216"/>
                  </a:lnTo>
                  <a:lnTo>
                    <a:pt x="899" y="234"/>
                  </a:lnTo>
                  <a:lnTo>
                    <a:pt x="840" y="248"/>
                  </a:lnTo>
                  <a:lnTo>
                    <a:pt x="778" y="258"/>
                  </a:lnTo>
                  <a:lnTo>
                    <a:pt x="716" y="267"/>
                  </a:lnTo>
                  <a:lnTo>
                    <a:pt x="649" y="269"/>
                  </a:lnTo>
                  <a:lnTo>
                    <a:pt x="604" y="267"/>
                  </a:lnTo>
                  <a:lnTo>
                    <a:pt x="559" y="264"/>
                  </a:lnTo>
                  <a:lnTo>
                    <a:pt x="514" y="258"/>
                  </a:lnTo>
                  <a:lnTo>
                    <a:pt x="472" y="251"/>
                  </a:lnTo>
                  <a:lnTo>
                    <a:pt x="432" y="242"/>
                  </a:lnTo>
                  <a:lnTo>
                    <a:pt x="393" y="232"/>
                  </a:lnTo>
                  <a:lnTo>
                    <a:pt x="357" y="220"/>
                  </a:lnTo>
                  <a:lnTo>
                    <a:pt x="323" y="207"/>
                  </a:lnTo>
                  <a:lnTo>
                    <a:pt x="289" y="195"/>
                  </a:lnTo>
                  <a:lnTo>
                    <a:pt x="258" y="183"/>
                  </a:lnTo>
                  <a:lnTo>
                    <a:pt x="230" y="169"/>
                  </a:lnTo>
                  <a:lnTo>
                    <a:pt x="202" y="156"/>
                  </a:lnTo>
                  <a:lnTo>
                    <a:pt x="180" y="144"/>
                  </a:lnTo>
                  <a:lnTo>
                    <a:pt x="157" y="132"/>
                  </a:lnTo>
                  <a:lnTo>
                    <a:pt x="140" y="121"/>
                  </a:lnTo>
                  <a:lnTo>
                    <a:pt x="123" y="113"/>
                  </a:lnTo>
                  <a:lnTo>
                    <a:pt x="93" y="93"/>
                  </a:lnTo>
                  <a:lnTo>
                    <a:pt x="67" y="74"/>
                  </a:lnTo>
                  <a:lnTo>
                    <a:pt x="48" y="56"/>
                  </a:lnTo>
                  <a:lnTo>
                    <a:pt x="31" y="42"/>
                  </a:lnTo>
                  <a:lnTo>
                    <a:pt x="17" y="28"/>
                  </a:lnTo>
                  <a:lnTo>
                    <a:pt x="8" y="16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C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3100" y="1685"/>
              <a:ext cx="3" cy="1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628" y="1887"/>
              <a:ext cx="315" cy="312"/>
            </a:xfrm>
            <a:custGeom>
              <a:avLst/>
              <a:gdLst/>
              <a:ahLst/>
              <a:cxnLst>
                <a:cxn ang="0">
                  <a:pos x="11" y="312"/>
                </a:cxn>
                <a:cxn ang="0">
                  <a:pos x="9" y="309"/>
                </a:cxn>
                <a:cxn ang="0">
                  <a:pos x="6" y="307"/>
                </a:cxn>
                <a:cxn ang="0">
                  <a:pos x="3" y="304"/>
                </a:cxn>
                <a:cxn ang="0">
                  <a:pos x="0" y="302"/>
                </a:cxn>
                <a:cxn ang="0">
                  <a:pos x="315" y="0"/>
                </a:cxn>
                <a:cxn ang="0">
                  <a:pos x="11" y="312"/>
                </a:cxn>
              </a:cxnLst>
              <a:rect l="0" t="0" r="r" b="b"/>
              <a:pathLst>
                <a:path w="315" h="312">
                  <a:moveTo>
                    <a:pt x="11" y="312"/>
                  </a:moveTo>
                  <a:lnTo>
                    <a:pt x="9" y="309"/>
                  </a:lnTo>
                  <a:lnTo>
                    <a:pt x="6" y="307"/>
                  </a:lnTo>
                  <a:lnTo>
                    <a:pt x="3" y="304"/>
                  </a:lnTo>
                  <a:lnTo>
                    <a:pt x="0" y="302"/>
                  </a:lnTo>
                  <a:lnTo>
                    <a:pt x="315" y="0"/>
                  </a:lnTo>
                  <a:lnTo>
                    <a:pt x="11" y="3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631" y="2201"/>
              <a:ext cx="6" cy="2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6" y="0"/>
                </a:cxn>
              </a:cxnLst>
              <a:rect l="0" t="0" r="r" b="b"/>
              <a:pathLst>
                <a:path w="6" h="2">
                  <a:moveTo>
                    <a:pt x="6" y="0"/>
                  </a:moveTo>
                  <a:lnTo>
                    <a:pt x="3" y="2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2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395" y="2257"/>
              <a:ext cx="65" cy="86"/>
            </a:xfrm>
            <a:custGeom>
              <a:avLst/>
              <a:gdLst/>
              <a:ahLst/>
              <a:cxnLst>
                <a:cxn ang="0">
                  <a:pos x="28" y="81"/>
                </a:cxn>
                <a:cxn ang="0">
                  <a:pos x="36" y="74"/>
                </a:cxn>
                <a:cxn ang="0">
                  <a:pos x="42" y="65"/>
                </a:cxn>
                <a:cxn ang="0">
                  <a:pos x="45" y="58"/>
                </a:cxn>
                <a:cxn ang="0">
                  <a:pos x="48" y="49"/>
                </a:cxn>
                <a:cxn ang="0">
                  <a:pos x="48" y="37"/>
                </a:cxn>
                <a:cxn ang="0">
                  <a:pos x="28" y="35"/>
                </a:cxn>
                <a:cxn ang="0">
                  <a:pos x="17" y="34"/>
                </a:cxn>
                <a:cxn ang="0">
                  <a:pos x="8" y="30"/>
                </a:cxn>
                <a:cxn ang="0">
                  <a:pos x="3" y="25"/>
                </a:cxn>
                <a:cxn ang="0">
                  <a:pos x="0" y="18"/>
                </a:cxn>
                <a:cxn ang="0">
                  <a:pos x="3" y="11"/>
                </a:cxn>
                <a:cxn ang="0">
                  <a:pos x="8" y="6"/>
                </a:cxn>
                <a:cxn ang="0">
                  <a:pos x="20" y="2"/>
                </a:cxn>
                <a:cxn ang="0">
                  <a:pos x="31" y="0"/>
                </a:cxn>
                <a:cxn ang="0">
                  <a:pos x="42" y="2"/>
                </a:cxn>
                <a:cxn ang="0">
                  <a:pos x="51" y="6"/>
                </a:cxn>
                <a:cxn ang="0">
                  <a:pos x="56" y="11"/>
                </a:cxn>
                <a:cxn ang="0">
                  <a:pos x="59" y="18"/>
                </a:cxn>
                <a:cxn ang="0">
                  <a:pos x="59" y="21"/>
                </a:cxn>
                <a:cxn ang="0">
                  <a:pos x="56" y="25"/>
                </a:cxn>
                <a:cxn ang="0">
                  <a:pos x="53" y="28"/>
                </a:cxn>
                <a:cxn ang="0">
                  <a:pos x="51" y="30"/>
                </a:cxn>
                <a:cxn ang="0">
                  <a:pos x="62" y="35"/>
                </a:cxn>
                <a:cxn ang="0">
                  <a:pos x="62" y="37"/>
                </a:cxn>
                <a:cxn ang="0">
                  <a:pos x="62" y="39"/>
                </a:cxn>
                <a:cxn ang="0">
                  <a:pos x="62" y="42"/>
                </a:cxn>
                <a:cxn ang="0">
                  <a:pos x="65" y="44"/>
                </a:cxn>
                <a:cxn ang="0">
                  <a:pos x="25" y="86"/>
                </a:cxn>
                <a:cxn ang="0">
                  <a:pos x="25" y="85"/>
                </a:cxn>
                <a:cxn ang="0">
                  <a:pos x="25" y="83"/>
                </a:cxn>
                <a:cxn ang="0">
                  <a:pos x="25" y="83"/>
                </a:cxn>
                <a:cxn ang="0">
                  <a:pos x="28" y="81"/>
                </a:cxn>
              </a:cxnLst>
              <a:rect l="0" t="0" r="r" b="b"/>
              <a:pathLst>
                <a:path w="65" h="86">
                  <a:moveTo>
                    <a:pt x="28" y="81"/>
                  </a:moveTo>
                  <a:lnTo>
                    <a:pt x="36" y="74"/>
                  </a:lnTo>
                  <a:lnTo>
                    <a:pt x="42" y="65"/>
                  </a:lnTo>
                  <a:lnTo>
                    <a:pt x="45" y="58"/>
                  </a:lnTo>
                  <a:lnTo>
                    <a:pt x="48" y="49"/>
                  </a:lnTo>
                  <a:lnTo>
                    <a:pt x="48" y="37"/>
                  </a:lnTo>
                  <a:lnTo>
                    <a:pt x="28" y="35"/>
                  </a:lnTo>
                  <a:lnTo>
                    <a:pt x="17" y="34"/>
                  </a:lnTo>
                  <a:lnTo>
                    <a:pt x="8" y="30"/>
                  </a:lnTo>
                  <a:lnTo>
                    <a:pt x="3" y="25"/>
                  </a:lnTo>
                  <a:lnTo>
                    <a:pt x="0" y="18"/>
                  </a:lnTo>
                  <a:lnTo>
                    <a:pt x="3" y="11"/>
                  </a:lnTo>
                  <a:lnTo>
                    <a:pt x="8" y="6"/>
                  </a:lnTo>
                  <a:lnTo>
                    <a:pt x="20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1" y="6"/>
                  </a:lnTo>
                  <a:lnTo>
                    <a:pt x="56" y="11"/>
                  </a:lnTo>
                  <a:lnTo>
                    <a:pt x="59" y="18"/>
                  </a:lnTo>
                  <a:lnTo>
                    <a:pt x="59" y="21"/>
                  </a:lnTo>
                  <a:lnTo>
                    <a:pt x="56" y="25"/>
                  </a:lnTo>
                  <a:lnTo>
                    <a:pt x="53" y="28"/>
                  </a:lnTo>
                  <a:lnTo>
                    <a:pt x="51" y="30"/>
                  </a:lnTo>
                  <a:lnTo>
                    <a:pt x="62" y="35"/>
                  </a:lnTo>
                  <a:lnTo>
                    <a:pt x="62" y="37"/>
                  </a:lnTo>
                  <a:lnTo>
                    <a:pt x="62" y="39"/>
                  </a:lnTo>
                  <a:lnTo>
                    <a:pt x="62" y="42"/>
                  </a:lnTo>
                  <a:lnTo>
                    <a:pt x="65" y="44"/>
                  </a:lnTo>
                  <a:lnTo>
                    <a:pt x="25" y="86"/>
                  </a:lnTo>
                  <a:lnTo>
                    <a:pt x="25" y="85"/>
                  </a:lnTo>
                  <a:lnTo>
                    <a:pt x="25" y="83"/>
                  </a:lnTo>
                  <a:lnTo>
                    <a:pt x="25" y="83"/>
                  </a:lnTo>
                  <a:lnTo>
                    <a:pt x="28" y="81"/>
                  </a:lnTo>
                  <a:close/>
                </a:path>
              </a:pathLst>
            </a:custGeom>
            <a:solidFill>
              <a:srgbClr val="CEEF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443" y="2314"/>
              <a:ext cx="59" cy="63"/>
            </a:xfrm>
            <a:custGeom>
              <a:avLst/>
              <a:gdLst/>
              <a:ahLst/>
              <a:cxnLst>
                <a:cxn ang="0">
                  <a:pos x="33" y="29"/>
                </a:cxn>
                <a:cxn ang="0">
                  <a:pos x="33" y="35"/>
                </a:cxn>
                <a:cxn ang="0">
                  <a:pos x="36" y="38"/>
                </a:cxn>
                <a:cxn ang="0">
                  <a:pos x="42" y="42"/>
                </a:cxn>
                <a:cxn ang="0">
                  <a:pos x="47" y="45"/>
                </a:cxn>
                <a:cxn ang="0">
                  <a:pos x="28" y="63"/>
                </a:cxn>
                <a:cxn ang="0">
                  <a:pos x="25" y="63"/>
                </a:cxn>
                <a:cxn ang="0">
                  <a:pos x="19" y="61"/>
                </a:cxn>
                <a:cxn ang="0">
                  <a:pos x="14" y="59"/>
                </a:cxn>
                <a:cxn ang="0">
                  <a:pos x="8" y="56"/>
                </a:cxn>
                <a:cxn ang="0">
                  <a:pos x="3" y="54"/>
                </a:cxn>
                <a:cxn ang="0">
                  <a:pos x="0" y="50"/>
                </a:cxn>
                <a:cxn ang="0">
                  <a:pos x="50" y="0"/>
                </a:cxn>
                <a:cxn ang="0">
                  <a:pos x="53" y="0"/>
                </a:cxn>
                <a:cxn ang="0">
                  <a:pos x="56" y="0"/>
                </a:cxn>
                <a:cxn ang="0">
                  <a:pos x="56" y="1"/>
                </a:cxn>
                <a:cxn ang="0">
                  <a:pos x="59" y="1"/>
                </a:cxn>
                <a:cxn ang="0">
                  <a:pos x="47" y="7"/>
                </a:cxn>
                <a:cxn ang="0">
                  <a:pos x="39" y="14"/>
                </a:cxn>
                <a:cxn ang="0">
                  <a:pos x="33" y="21"/>
                </a:cxn>
                <a:cxn ang="0">
                  <a:pos x="33" y="29"/>
                </a:cxn>
              </a:cxnLst>
              <a:rect l="0" t="0" r="r" b="b"/>
              <a:pathLst>
                <a:path w="59" h="63">
                  <a:moveTo>
                    <a:pt x="33" y="29"/>
                  </a:moveTo>
                  <a:lnTo>
                    <a:pt x="33" y="35"/>
                  </a:lnTo>
                  <a:lnTo>
                    <a:pt x="36" y="38"/>
                  </a:lnTo>
                  <a:lnTo>
                    <a:pt x="42" y="42"/>
                  </a:lnTo>
                  <a:lnTo>
                    <a:pt x="47" y="45"/>
                  </a:lnTo>
                  <a:lnTo>
                    <a:pt x="28" y="63"/>
                  </a:lnTo>
                  <a:lnTo>
                    <a:pt x="25" y="63"/>
                  </a:lnTo>
                  <a:lnTo>
                    <a:pt x="19" y="61"/>
                  </a:lnTo>
                  <a:lnTo>
                    <a:pt x="14" y="59"/>
                  </a:lnTo>
                  <a:lnTo>
                    <a:pt x="8" y="56"/>
                  </a:lnTo>
                  <a:lnTo>
                    <a:pt x="3" y="54"/>
                  </a:lnTo>
                  <a:lnTo>
                    <a:pt x="0" y="50"/>
                  </a:lnTo>
                  <a:lnTo>
                    <a:pt x="50" y="0"/>
                  </a:lnTo>
                  <a:lnTo>
                    <a:pt x="53" y="0"/>
                  </a:lnTo>
                  <a:lnTo>
                    <a:pt x="56" y="0"/>
                  </a:lnTo>
                  <a:lnTo>
                    <a:pt x="56" y="1"/>
                  </a:lnTo>
                  <a:lnTo>
                    <a:pt x="59" y="1"/>
                  </a:lnTo>
                  <a:lnTo>
                    <a:pt x="47" y="7"/>
                  </a:lnTo>
                  <a:lnTo>
                    <a:pt x="39" y="14"/>
                  </a:lnTo>
                  <a:lnTo>
                    <a:pt x="33" y="21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CEEF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auto">
            <a:xfrm>
              <a:off x="1651" y="3492"/>
              <a:ext cx="345" cy="58"/>
            </a:xfrm>
            <a:custGeom>
              <a:avLst/>
              <a:gdLst/>
              <a:ahLst/>
              <a:cxnLst>
                <a:cxn ang="0">
                  <a:pos x="292" y="58"/>
                </a:cxn>
                <a:cxn ang="0">
                  <a:pos x="258" y="56"/>
                </a:cxn>
                <a:cxn ang="0">
                  <a:pos x="224" y="55"/>
                </a:cxn>
                <a:cxn ang="0">
                  <a:pos x="188" y="55"/>
                </a:cxn>
                <a:cxn ang="0">
                  <a:pos x="151" y="53"/>
                </a:cxn>
                <a:cxn ang="0">
                  <a:pos x="115" y="53"/>
                </a:cxn>
                <a:cxn ang="0">
                  <a:pos x="78" y="53"/>
                </a:cxn>
                <a:cxn ang="0">
                  <a:pos x="39" y="55"/>
                </a:cxn>
                <a:cxn ang="0">
                  <a:pos x="2" y="55"/>
                </a:cxn>
                <a:cxn ang="0">
                  <a:pos x="5" y="49"/>
                </a:cxn>
                <a:cxn ang="0">
                  <a:pos x="8" y="42"/>
                </a:cxn>
                <a:cxn ang="0">
                  <a:pos x="11" y="37"/>
                </a:cxn>
                <a:cxn ang="0">
                  <a:pos x="11" y="30"/>
                </a:cxn>
                <a:cxn ang="0">
                  <a:pos x="11" y="23"/>
                </a:cxn>
                <a:cxn ang="0">
                  <a:pos x="8" y="14"/>
                </a:cxn>
                <a:cxn ang="0">
                  <a:pos x="2" y="7"/>
                </a:cxn>
                <a:cxn ang="0">
                  <a:pos x="0" y="0"/>
                </a:cxn>
                <a:cxn ang="0">
                  <a:pos x="317" y="0"/>
                </a:cxn>
                <a:cxn ang="0">
                  <a:pos x="323" y="7"/>
                </a:cxn>
                <a:cxn ang="0">
                  <a:pos x="328" y="14"/>
                </a:cxn>
                <a:cxn ang="0">
                  <a:pos x="337" y="21"/>
                </a:cxn>
                <a:cxn ang="0">
                  <a:pos x="345" y="27"/>
                </a:cxn>
                <a:cxn ang="0">
                  <a:pos x="331" y="34"/>
                </a:cxn>
                <a:cxn ang="0">
                  <a:pos x="317" y="41"/>
                </a:cxn>
                <a:cxn ang="0">
                  <a:pos x="303" y="49"/>
                </a:cxn>
                <a:cxn ang="0">
                  <a:pos x="292" y="58"/>
                </a:cxn>
              </a:cxnLst>
              <a:rect l="0" t="0" r="r" b="b"/>
              <a:pathLst>
                <a:path w="345" h="58">
                  <a:moveTo>
                    <a:pt x="292" y="58"/>
                  </a:moveTo>
                  <a:lnTo>
                    <a:pt x="258" y="56"/>
                  </a:lnTo>
                  <a:lnTo>
                    <a:pt x="224" y="55"/>
                  </a:lnTo>
                  <a:lnTo>
                    <a:pt x="188" y="55"/>
                  </a:lnTo>
                  <a:lnTo>
                    <a:pt x="151" y="53"/>
                  </a:lnTo>
                  <a:lnTo>
                    <a:pt x="115" y="53"/>
                  </a:lnTo>
                  <a:lnTo>
                    <a:pt x="78" y="53"/>
                  </a:lnTo>
                  <a:lnTo>
                    <a:pt x="39" y="55"/>
                  </a:lnTo>
                  <a:lnTo>
                    <a:pt x="2" y="55"/>
                  </a:lnTo>
                  <a:lnTo>
                    <a:pt x="5" y="49"/>
                  </a:lnTo>
                  <a:lnTo>
                    <a:pt x="8" y="42"/>
                  </a:lnTo>
                  <a:lnTo>
                    <a:pt x="11" y="37"/>
                  </a:lnTo>
                  <a:lnTo>
                    <a:pt x="11" y="30"/>
                  </a:lnTo>
                  <a:lnTo>
                    <a:pt x="11" y="23"/>
                  </a:lnTo>
                  <a:lnTo>
                    <a:pt x="8" y="14"/>
                  </a:lnTo>
                  <a:lnTo>
                    <a:pt x="2" y="7"/>
                  </a:lnTo>
                  <a:lnTo>
                    <a:pt x="0" y="0"/>
                  </a:lnTo>
                  <a:lnTo>
                    <a:pt x="317" y="0"/>
                  </a:lnTo>
                  <a:lnTo>
                    <a:pt x="323" y="7"/>
                  </a:lnTo>
                  <a:lnTo>
                    <a:pt x="328" y="14"/>
                  </a:lnTo>
                  <a:lnTo>
                    <a:pt x="337" y="21"/>
                  </a:lnTo>
                  <a:lnTo>
                    <a:pt x="345" y="27"/>
                  </a:lnTo>
                  <a:lnTo>
                    <a:pt x="331" y="34"/>
                  </a:lnTo>
                  <a:lnTo>
                    <a:pt x="317" y="41"/>
                  </a:lnTo>
                  <a:lnTo>
                    <a:pt x="303" y="49"/>
                  </a:lnTo>
                  <a:lnTo>
                    <a:pt x="292" y="58"/>
                  </a:lnTo>
                  <a:close/>
                </a:path>
              </a:pathLst>
            </a:custGeom>
            <a:solidFill>
              <a:srgbClr val="1C70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1623" y="3401"/>
              <a:ext cx="339" cy="67"/>
            </a:xfrm>
            <a:custGeom>
              <a:avLst/>
              <a:gdLst/>
              <a:ahLst/>
              <a:cxnLst>
                <a:cxn ang="0">
                  <a:pos x="235" y="0"/>
                </a:cxn>
                <a:cxn ang="0">
                  <a:pos x="247" y="5"/>
                </a:cxn>
                <a:cxn ang="0">
                  <a:pos x="261" y="12"/>
                </a:cxn>
                <a:cxn ang="0">
                  <a:pos x="272" y="19"/>
                </a:cxn>
                <a:cxn ang="0">
                  <a:pos x="286" y="26"/>
                </a:cxn>
                <a:cxn ang="0">
                  <a:pos x="300" y="33"/>
                </a:cxn>
                <a:cxn ang="0">
                  <a:pos x="314" y="42"/>
                </a:cxn>
                <a:cxn ang="0">
                  <a:pos x="325" y="51"/>
                </a:cxn>
                <a:cxn ang="0">
                  <a:pos x="339" y="60"/>
                </a:cxn>
                <a:cxn ang="0">
                  <a:pos x="339" y="61"/>
                </a:cxn>
                <a:cxn ang="0">
                  <a:pos x="339" y="63"/>
                </a:cxn>
                <a:cxn ang="0">
                  <a:pos x="339" y="65"/>
                </a:cxn>
                <a:cxn ang="0">
                  <a:pos x="339" y="67"/>
                </a:cxn>
                <a:cxn ang="0">
                  <a:pos x="8" y="67"/>
                </a:cxn>
                <a:cxn ang="0">
                  <a:pos x="5" y="60"/>
                </a:cxn>
                <a:cxn ang="0">
                  <a:pos x="5" y="53"/>
                </a:cxn>
                <a:cxn ang="0">
                  <a:pos x="2" y="47"/>
                </a:cxn>
                <a:cxn ang="0">
                  <a:pos x="0" y="40"/>
                </a:cxn>
                <a:cxn ang="0">
                  <a:pos x="11" y="40"/>
                </a:cxn>
                <a:cxn ang="0">
                  <a:pos x="22" y="38"/>
                </a:cxn>
                <a:cxn ang="0">
                  <a:pos x="33" y="38"/>
                </a:cxn>
                <a:cxn ang="0">
                  <a:pos x="44" y="37"/>
                </a:cxn>
                <a:cxn ang="0">
                  <a:pos x="73" y="33"/>
                </a:cxn>
                <a:cxn ang="0">
                  <a:pos x="98" y="30"/>
                </a:cxn>
                <a:cxn ang="0">
                  <a:pos x="126" y="26"/>
                </a:cxn>
                <a:cxn ang="0">
                  <a:pos x="148" y="21"/>
                </a:cxn>
                <a:cxn ang="0">
                  <a:pos x="174" y="17"/>
                </a:cxn>
                <a:cxn ang="0">
                  <a:pos x="196" y="12"/>
                </a:cxn>
                <a:cxn ang="0">
                  <a:pos x="216" y="5"/>
                </a:cxn>
                <a:cxn ang="0">
                  <a:pos x="235" y="0"/>
                </a:cxn>
              </a:cxnLst>
              <a:rect l="0" t="0" r="r" b="b"/>
              <a:pathLst>
                <a:path w="339" h="67">
                  <a:moveTo>
                    <a:pt x="235" y="0"/>
                  </a:moveTo>
                  <a:lnTo>
                    <a:pt x="247" y="5"/>
                  </a:lnTo>
                  <a:lnTo>
                    <a:pt x="261" y="12"/>
                  </a:lnTo>
                  <a:lnTo>
                    <a:pt x="272" y="19"/>
                  </a:lnTo>
                  <a:lnTo>
                    <a:pt x="286" y="26"/>
                  </a:lnTo>
                  <a:lnTo>
                    <a:pt x="300" y="33"/>
                  </a:lnTo>
                  <a:lnTo>
                    <a:pt x="314" y="42"/>
                  </a:lnTo>
                  <a:lnTo>
                    <a:pt x="325" y="51"/>
                  </a:lnTo>
                  <a:lnTo>
                    <a:pt x="339" y="60"/>
                  </a:lnTo>
                  <a:lnTo>
                    <a:pt x="339" y="61"/>
                  </a:lnTo>
                  <a:lnTo>
                    <a:pt x="339" y="63"/>
                  </a:lnTo>
                  <a:lnTo>
                    <a:pt x="339" y="65"/>
                  </a:lnTo>
                  <a:lnTo>
                    <a:pt x="339" y="67"/>
                  </a:lnTo>
                  <a:lnTo>
                    <a:pt x="8" y="67"/>
                  </a:lnTo>
                  <a:lnTo>
                    <a:pt x="5" y="60"/>
                  </a:lnTo>
                  <a:lnTo>
                    <a:pt x="5" y="53"/>
                  </a:lnTo>
                  <a:lnTo>
                    <a:pt x="2" y="47"/>
                  </a:lnTo>
                  <a:lnTo>
                    <a:pt x="0" y="40"/>
                  </a:lnTo>
                  <a:lnTo>
                    <a:pt x="11" y="40"/>
                  </a:lnTo>
                  <a:lnTo>
                    <a:pt x="22" y="38"/>
                  </a:lnTo>
                  <a:lnTo>
                    <a:pt x="33" y="38"/>
                  </a:lnTo>
                  <a:lnTo>
                    <a:pt x="44" y="37"/>
                  </a:lnTo>
                  <a:lnTo>
                    <a:pt x="73" y="33"/>
                  </a:lnTo>
                  <a:lnTo>
                    <a:pt x="98" y="30"/>
                  </a:lnTo>
                  <a:lnTo>
                    <a:pt x="126" y="26"/>
                  </a:lnTo>
                  <a:lnTo>
                    <a:pt x="148" y="21"/>
                  </a:lnTo>
                  <a:lnTo>
                    <a:pt x="174" y="17"/>
                  </a:lnTo>
                  <a:lnTo>
                    <a:pt x="196" y="12"/>
                  </a:lnTo>
                  <a:lnTo>
                    <a:pt x="216" y="5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auto">
            <a:xfrm>
              <a:off x="850" y="3515"/>
              <a:ext cx="1483" cy="696"/>
            </a:xfrm>
            <a:custGeom>
              <a:avLst/>
              <a:gdLst/>
              <a:ahLst/>
              <a:cxnLst>
                <a:cxn ang="0">
                  <a:pos x="155" y="323"/>
                </a:cxn>
                <a:cxn ang="0">
                  <a:pos x="149" y="321"/>
                </a:cxn>
                <a:cxn ang="0">
                  <a:pos x="143" y="320"/>
                </a:cxn>
                <a:cxn ang="0">
                  <a:pos x="84" y="299"/>
                </a:cxn>
                <a:cxn ang="0">
                  <a:pos x="39" y="267"/>
                </a:cxn>
                <a:cxn ang="0">
                  <a:pos x="11" y="230"/>
                </a:cxn>
                <a:cxn ang="0">
                  <a:pos x="0" y="188"/>
                </a:cxn>
                <a:cxn ang="0">
                  <a:pos x="17" y="132"/>
                </a:cxn>
                <a:cxn ang="0">
                  <a:pos x="68" y="86"/>
                </a:cxn>
                <a:cxn ang="0">
                  <a:pos x="101" y="69"/>
                </a:cxn>
                <a:cxn ang="0">
                  <a:pos x="141" y="54"/>
                </a:cxn>
                <a:cxn ang="0">
                  <a:pos x="183" y="47"/>
                </a:cxn>
                <a:cxn ang="0">
                  <a:pos x="228" y="44"/>
                </a:cxn>
                <a:cxn ang="0">
                  <a:pos x="270" y="46"/>
                </a:cxn>
                <a:cxn ang="0">
                  <a:pos x="309" y="53"/>
                </a:cxn>
                <a:cxn ang="0">
                  <a:pos x="346" y="63"/>
                </a:cxn>
                <a:cxn ang="0">
                  <a:pos x="379" y="79"/>
                </a:cxn>
                <a:cxn ang="0">
                  <a:pos x="393" y="83"/>
                </a:cxn>
                <a:cxn ang="0">
                  <a:pos x="478" y="74"/>
                </a:cxn>
                <a:cxn ang="0">
                  <a:pos x="567" y="67"/>
                </a:cxn>
                <a:cxn ang="0">
                  <a:pos x="660" y="62"/>
                </a:cxn>
                <a:cxn ang="0">
                  <a:pos x="753" y="58"/>
                </a:cxn>
                <a:cxn ang="0">
                  <a:pos x="846" y="56"/>
                </a:cxn>
                <a:cxn ang="0">
                  <a:pos x="935" y="56"/>
                </a:cxn>
                <a:cxn ang="0">
                  <a:pos x="1020" y="56"/>
                </a:cxn>
                <a:cxn ang="0">
                  <a:pos x="1101" y="60"/>
                </a:cxn>
                <a:cxn ang="0">
                  <a:pos x="1118" y="54"/>
                </a:cxn>
                <a:cxn ang="0">
                  <a:pos x="1149" y="32"/>
                </a:cxn>
                <a:cxn ang="0">
                  <a:pos x="1188" y="14"/>
                </a:cxn>
                <a:cxn ang="0">
                  <a:pos x="1233" y="4"/>
                </a:cxn>
                <a:cxn ang="0">
                  <a:pos x="1281" y="0"/>
                </a:cxn>
                <a:cxn ang="0">
                  <a:pos x="1323" y="2"/>
                </a:cxn>
                <a:cxn ang="0">
                  <a:pos x="1360" y="11"/>
                </a:cxn>
                <a:cxn ang="0">
                  <a:pos x="1393" y="21"/>
                </a:cxn>
                <a:cxn ang="0">
                  <a:pos x="1424" y="37"/>
                </a:cxn>
                <a:cxn ang="0">
                  <a:pos x="1469" y="79"/>
                </a:cxn>
                <a:cxn ang="0">
                  <a:pos x="1483" y="126"/>
                </a:cxn>
                <a:cxn ang="0">
                  <a:pos x="1472" y="167"/>
                </a:cxn>
                <a:cxn ang="0">
                  <a:pos x="1444" y="202"/>
                </a:cxn>
                <a:cxn ang="0">
                  <a:pos x="1433" y="163"/>
                </a:cxn>
                <a:cxn ang="0">
                  <a:pos x="1413" y="119"/>
                </a:cxn>
                <a:cxn ang="0">
                  <a:pos x="1376" y="84"/>
                </a:cxn>
                <a:cxn ang="0">
                  <a:pos x="1326" y="65"/>
                </a:cxn>
                <a:cxn ang="0">
                  <a:pos x="1258" y="58"/>
                </a:cxn>
                <a:cxn ang="0">
                  <a:pos x="1211" y="54"/>
                </a:cxn>
                <a:cxn ang="0">
                  <a:pos x="1177" y="53"/>
                </a:cxn>
                <a:cxn ang="0">
                  <a:pos x="1166" y="53"/>
                </a:cxn>
                <a:cxn ang="0">
                  <a:pos x="1228" y="70"/>
                </a:cxn>
                <a:cxn ang="0">
                  <a:pos x="1230" y="70"/>
                </a:cxn>
                <a:cxn ang="0">
                  <a:pos x="1247" y="74"/>
                </a:cxn>
                <a:cxn ang="0">
                  <a:pos x="1281" y="79"/>
                </a:cxn>
                <a:cxn ang="0">
                  <a:pos x="1337" y="86"/>
                </a:cxn>
                <a:cxn ang="0">
                  <a:pos x="1396" y="148"/>
                </a:cxn>
                <a:cxn ang="0">
                  <a:pos x="1407" y="230"/>
                </a:cxn>
                <a:cxn ang="0">
                  <a:pos x="1374" y="357"/>
                </a:cxn>
                <a:cxn ang="0">
                  <a:pos x="1309" y="488"/>
                </a:cxn>
                <a:cxn ang="0">
                  <a:pos x="1233" y="608"/>
                </a:cxn>
                <a:cxn ang="0">
                  <a:pos x="1174" y="696"/>
                </a:cxn>
              </a:cxnLst>
              <a:rect l="0" t="0" r="r" b="b"/>
              <a:pathLst>
                <a:path w="1483" h="696">
                  <a:moveTo>
                    <a:pt x="230" y="696"/>
                  </a:moveTo>
                  <a:lnTo>
                    <a:pt x="155" y="323"/>
                  </a:lnTo>
                  <a:lnTo>
                    <a:pt x="152" y="323"/>
                  </a:lnTo>
                  <a:lnTo>
                    <a:pt x="149" y="321"/>
                  </a:lnTo>
                  <a:lnTo>
                    <a:pt x="146" y="320"/>
                  </a:lnTo>
                  <a:lnTo>
                    <a:pt x="143" y="320"/>
                  </a:lnTo>
                  <a:lnTo>
                    <a:pt x="112" y="311"/>
                  </a:lnTo>
                  <a:lnTo>
                    <a:pt x="84" y="299"/>
                  </a:lnTo>
                  <a:lnTo>
                    <a:pt x="59" y="285"/>
                  </a:lnTo>
                  <a:lnTo>
                    <a:pt x="39" y="267"/>
                  </a:lnTo>
                  <a:lnTo>
                    <a:pt x="23" y="249"/>
                  </a:lnTo>
                  <a:lnTo>
                    <a:pt x="11" y="230"/>
                  </a:lnTo>
                  <a:lnTo>
                    <a:pt x="3" y="209"/>
                  </a:lnTo>
                  <a:lnTo>
                    <a:pt x="0" y="188"/>
                  </a:lnTo>
                  <a:lnTo>
                    <a:pt x="6" y="160"/>
                  </a:lnTo>
                  <a:lnTo>
                    <a:pt x="17" y="132"/>
                  </a:lnTo>
                  <a:lnTo>
                    <a:pt x="39" y="107"/>
                  </a:lnTo>
                  <a:lnTo>
                    <a:pt x="68" y="86"/>
                  </a:lnTo>
                  <a:lnTo>
                    <a:pt x="84" y="77"/>
                  </a:lnTo>
                  <a:lnTo>
                    <a:pt x="101" y="69"/>
                  </a:lnTo>
                  <a:lnTo>
                    <a:pt x="121" y="62"/>
                  </a:lnTo>
                  <a:lnTo>
                    <a:pt x="141" y="54"/>
                  </a:lnTo>
                  <a:lnTo>
                    <a:pt x="163" y="51"/>
                  </a:lnTo>
                  <a:lnTo>
                    <a:pt x="183" y="47"/>
                  </a:lnTo>
                  <a:lnTo>
                    <a:pt x="205" y="44"/>
                  </a:lnTo>
                  <a:lnTo>
                    <a:pt x="228" y="44"/>
                  </a:lnTo>
                  <a:lnTo>
                    <a:pt x="247" y="44"/>
                  </a:lnTo>
                  <a:lnTo>
                    <a:pt x="270" y="46"/>
                  </a:lnTo>
                  <a:lnTo>
                    <a:pt x="289" y="49"/>
                  </a:lnTo>
                  <a:lnTo>
                    <a:pt x="309" y="53"/>
                  </a:lnTo>
                  <a:lnTo>
                    <a:pt x="329" y="58"/>
                  </a:lnTo>
                  <a:lnTo>
                    <a:pt x="346" y="63"/>
                  </a:lnTo>
                  <a:lnTo>
                    <a:pt x="362" y="70"/>
                  </a:lnTo>
                  <a:lnTo>
                    <a:pt x="379" y="79"/>
                  </a:lnTo>
                  <a:lnTo>
                    <a:pt x="385" y="83"/>
                  </a:lnTo>
                  <a:lnTo>
                    <a:pt x="393" y="83"/>
                  </a:lnTo>
                  <a:lnTo>
                    <a:pt x="435" y="77"/>
                  </a:lnTo>
                  <a:lnTo>
                    <a:pt x="478" y="74"/>
                  </a:lnTo>
                  <a:lnTo>
                    <a:pt x="523" y="70"/>
                  </a:lnTo>
                  <a:lnTo>
                    <a:pt x="567" y="67"/>
                  </a:lnTo>
                  <a:lnTo>
                    <a:pt x="612" y="65"/>
                  </a:lnTo>
                  <a:lnTo>
                    <a:pt x="660" y="62"/>
                  </a:lnTo>
                  <a:lnTo>
                    <a:pt x="705" y="60"/>
                  </a:lnTo>
                  <a:lnTo>
                    <a:pt x="753" y="58"/>
                  </a:lnTo>
                  <a:lnTo>
                    <a:pt x="798" y="56"/>
                  </a:lnTo>
                  <a:lnTo>
                    <a:pt x="846" y="56"/>
                  </a:lnTo>
                  <a:lnTo>
                    <a:pt x="891" y="56"/>
                  </a:lnTo>
                  <a:lnTo>
                    <a:pt x="935" y="56"/>
                  </a:lnTo>
                  <a:lnTo>
                    <a:pt x="978" y="56"/>
                  </a:lnTo>
                  <a:lnTo>
                    <a:pt x="1020" y="56"/>
                  </a:lnTo>
                  <a:lnTo>
                    <a:pt x="1062" y="58"/>
                  </a:lnTo>
                  <a:lnTo>
                    <a:pt x="1101" y="60"/>
                  </a:lnTo>
                  <a:lnTo>
                    <a:pt x="1112" y="60"/>
                  </a:lnTo>
                  <a:lnTo>
                    <a:pt x="1118" y="54"/>
                  </a:lnTo>
                  <a:lnTo>
                    <a:pt x="1132" y="42"/>
                  </a:lnTo>
                  <a:lnTo>
                    <a:pt x="1149" y="32"/>
                  </a:lnTo>
                  <a:lnTo>
                    <a:pt x="1169" y="23"/>
                  </a:lnTo>
                  <a:lnTo>
                    <a:pt x="1188" y="14"/>
                  </a:lnTo>
                  <a:lnTo>
                    <a:pt x="1211" y="9"/>
                  </a:lnTo>
                  <a:lnTo>
                    <a:pt x="1233" y="4"/>
                  </a:lnTo>
                  <a:lnTo>
                    <a:pt x="1256" y="2"/>
                  </a:lnTo>
                  <a:lnTo>
                    <a:pt x="1281" y="0"/>
                  </a:lnTo>
                  <a:lnTo>
                    <a:pt x="1301" y="0"/>
                  </a:lnTo>
                  <a:lnTo>
                    <a:pt x="1323" y="2"/>
                  </a:lnTo>
                  <a:lnTo>
                    <a:pt x="1340" y="5"/>
                  </a:lnTo>
                  <a:lnTo>
                    <a:pt x="1360" y="11"/>
                  </a:lnTo>
                  <a:lnTo>
                    <a:pt x="1376" y="16"/>
                  </a:lnTo>
                  <a:lnTo>
                    <a:pt x="1393" y="21"/>
                  </a:lnTo>
                  <a:lnTo>
                    <a:pt x="1410" y="28"/>
                  </a:lnTo>
                  <a:lnTo>
                    <a:pt x="1424" y="37"/>
                  </a:lnTo>
                  <a:lnTo>
                    <a:pt x="1449" y="56"/>
                  </a:lnTo>
                  <a:lnTo>
                    <a:pt x="1469" y="79"/>
                  </a:lnTo>
                  <a:lnTo>
                    <a:pt x="1480" y="102"/>
                  </a:lnTo>
                  <a:lnTo>
                    <a:pt x="1483" y="126"/>
                  </a:lnTo>
                  <a:lnTo>
                    <a:pt x="1480" y="148"/>
                  </a:lnTo>
                  <a:lnTo>
                    <a:pt x="1472" y="167"/>
                  </a:lnTo>
                  <a:lnTo>
                    <a:pt x="1461" y="184"/>
                  </a:lnTo>
                  <a:lnTo>
                    <a:pt x="1444" y="202"/>
                  </a:lnTo>
                  <a:lnTo>
                    <a:pt x="1441" y="183"/>
                  </a:lnTo>
                  <a:lnTo>
                    <a:pt x="1433" y="163"/>
                  </a:lnTo>
                  <a:lnTo>
                    <a:pt x="1424" y="141"/>
                  </a:lnTo>
                  <a:lnTo>
                    <a:pt x="1413" y="119"/>
                  </a:lnTo>
                  <a:lnTo>
                    <a:pt x="1396" y="100"/>
                  </a:lnTo>
                  <a:lnTo>
                    <a:pt x="1376" y="84"/>
                  </a:lnTo>
                  <a:lnTo>
                    <a:pt x="1354" y="72"/>
                  </a:lnTo>
                  <a:lnTo>
                    <a:pt x="1326" y="65"/>
                  </a:lnTo>
                  <a:lnTo>
                    <a:pt x="1292" y="62"/>
                  </a:lnTo>
                  <a:lnTo>
                    <a:pt x="1258" y="58"/>
                  </a:lnTo>
                  <a:lnTo>
                    <a:pt x="1233" y="56"/>
                  </a:lnTo>
                  <a:lnTo>
                    <a:pt x="1211" y="54"/>
                  </a:lnTo>
                  <a:lnTo>
                    <a:pt x="1191" y="53"/>
                  </a:lnTo>
                  <a:lnTo>
                    <a:pt x="1177" y="53"/>
                  </a:lnTo>
                  <a:lnTo>
                    <a:pt x="1169" y="53"/>
                  </a:lnTo>
                  <a:lnTo>
                    <a:pt x="1166" y="53"/>
                  </a:lnTo>
                  <a:lnTo>
                    <a:pt x="1197" y="65"/>
                  </a:lnTo>
                  <a:lnTo>
                    <a:pt x="1228" y="70"/>
                  </a:lnTo>
                  <a:lnTo>
                    <a:pt x="1228" y="70"/>
                  </a:lnTo>
                  <a:lnTo>
                    <a:pt x="1230" y="70"/>
                  </a:lnTo>
                  <a:lnTo>
                    <a:pt x="1239" y="72"/>
                  </a:lnTo>
                  <a:lnTo>
                    <a:pt x="1247" y="74"/>
                  </a:lnTo>
                  <a:lnTo>
                    <a:pt x="1261" y="76"/>
                  </a:lnTo>
                  <a:lnTo>
                    <a:pt x="1281" y="79"/>
                  </a:lnTo>
                  <a:lnTo>
                    <a:pt x="1306" y="83"/>
                  </a:lnTo>
                  <a:lnTo>
                    <a:pt x="1337" y="86"/>
                  </a:lnTo>
                  <a:lnTo>
                    <a:pt x="1376" y="107"/>
                  </a:lnTo>
                  <a:lnTo>
                    <a:pt x="1396" y="148"/>
                  </a:lnTo>
                  <a:lnTo>
                    <a:pt x="1405" y="193"/>
                  </a:lnTo>
                  <a:lnTo>
                    <a:pt x="1407" y="230"/>
                  </a:lnTo>
                  <a:lnTo>
                    <a:pt x="1396" y="292"/>
                  </a:lnTo>
                  <a:lnTo>
                    <a:pt x="1374" y="357"/>
                  </a:lnTo>
                  <a:lnTo>
                    <a:pt x="1343" y="423"/>
                  </a:lnTo>
                  <a:lnTo>
                    <a:pt x="1309" y="488"/>
                  </a:lnTo>
                  <a:lnTo>
                    <a:pt x="1270" y="552"/>
                  </a:lnTo>
                  <a:lnTo>
                    <a:pt x="1233" y="608"/>
                  </a:lnTo>
                  <a:lnTo>
                    <a:pt x="1202" y="657"/>
                  </a:lnTo>
                  <a:lnTo>
                    <a:pt x="1174" y="696"/>
                  </a:lnTo>
                  <a:lnTo>
                    <a:pt x="230" y="696"/>
                  </a:lnTo>
                  <a:close/>
                </a:path>
              </a:pathLst>
            </a:custGeom>
            <a:solidFill>
              <a:srgbClr val="CEEF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auto">
            <a:xfrm>
              <a:off x="5235" y="3786"/>
              <a:ext cx="371" cy="425"/>
            </a:xfrm>
            <a:custGeom>
              <a:avLst/>
              <a:gdLst/>
              <a:ahLst/>
              <a:cxnLst>
                <a:cxn ang="0">
                  <a:pos x="132" y="151"/>
                </a:cxn>
                <a:cxn ang="0">
                  <a:pos x="177" y="145"/>
                </a:cxn>
                <a:cxn ang="0">
                  <a:pos x="222" y="135"/>
                </a:cxn>
                <a:cxn ang="0">
                  <a:pos x="261" y="119"/>
                </a:cxn>
                <a:cxn ang="0">
                  <a:pos x="295" y="101"/>
                </a:cxn>
                <a:cxn ang="0">
                  <a:pos x="323" y="80"/>
                </a:cxn>
                <a:cxn ang="0">
                  <a:pos x="345" y="56"/>
                </a:cxn>
                <a:cxn ang="0">
                  <a:pos x="362" y="28"/>
                </a:cxn>
                <a:cxn ang="0">
                  <a:pos x="371" y="0"/>
                </a:cxn>
                <a:cxn ang="0">
                  <a:pos x="371" y="425"/>
                </a:cxn>
                <a:cxn ang="0">
                  <a:pos x="0" y="425"/>
                </a:cxn>
                <a:cxn ang="0">
                  <a:pos x="19" y="397"/>
                </a:cxn>
                <a:cxn ang="0">
                  <a:pos x="36" y="365"/>
                </a:cxn>
                <a:cxn ang="0">
                  <a:pos x="56" y="332"/>
                </a:cxn>
                <a:cxn ang="0">
                  <a:pos x="76" y="298"/>
                </a:cxn>
                <a:cxn ang="0">
                  <a:pos x="92" y="261"/>
                </a:cxn>
                <a:cxn ang="0">
                  <a:pos x="109" y="224"/>
                </a:cxn>
                <a:cxn ang="0">
                  <a:pos x="121" y="187"/>
                </a:cxn>
                <a:cxn ang="0">
                  <a:pos x="132" y="151"/>
                </a:cxn>
              </a:cxnLst>
              <a:rect l="0" t="0" r="r" b="b"/>
              <a:pathLst>
                <a:path w="371" h="425">
                  <a:moveTo>
                    <a:pt x="132" y="151"/>
                  </a:moveTo>
                  <a:lnTo>
                    <a:pt x="177" y="145"/>
                  </a:lnTo>
                  <a:lnTo>
                    <a:pt x="222" y="135"/>
                  </a:lnTo>
                  <a:lnTo>
                    <a:pt x="261" y="119"/>
                  </a:lnTo>
                  <a:lnTo>
                    <a:pt x="295" y="101"/>
                  </a:lnTo>
                  <a:lnTo>
                    <a:pt x="323" y="80"/>
                  </a:lnTo>
                  <a:lnTo>
                    <a:pt x="345" y="56"/>
                  </a:lnTo>
                  <a:lnTo>
                    <a:pt x="362" y="28"/>
                  </a:lnTo>
                  <a:lnTo>
                    <a:pt x="371" y="0"/>
                  </a:lnTo>
                  <a:lnTo>
                    <a:pt x="371" y="425"/>
                  </a:lnTo>
                  <a:lnTo>
                    <a:pt x="0" y="425"/>
                  </a:lnTo>
                  <a:lnTo>
                    <a:pt x="19" y="397"/>
                  </a:lnTo>
                  <a:lnTo>
                    <a:pt x="36" y="365"/>
                  </a:lnTo>
                  <a:lnTo>
                    <a:pt x="56" y="332"/>
                  </a:lnTo>
                  <a:lnTo>
                    <a:pt x="76" y="298"/>
                  </a:lnTo>
                  <a:lnTo>
                    <a:pt x="92" y="261"/>
                  </a:lnTo>
                  <a:lnTo>
                    <a:pt x="109" y="224"/>
                  </a:lnTo>
                  <a:lnTo>
                    <a:pt x="121" y="187"/>
                  </a:lnTo>
                  <a:lnTo>
                    <a:pt x="132" y="151"/>
                  </a:lnTo>
                  <a:close/>
                </a:path>
              </a:pathLst>
            </a:custGeom>
            <a:solidFill>
              <a:srgbClr val="1C70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auto">
            <a:xfrm>
              <a:off x="406" y="943"/>
              <a:ext cx="5200" cy="2525"/>
            </a:xfrm>
            <a:custGeom>
              <a:avLst/>
              <a:gdLst/>
              <a:ahLst/>
              <a:cxnLst>
                <a:cxn ang="0">
                  <a:pos x="1776" y="2512"/>
                </a:cxn>
                <a:cxn ang="0">
                  <a:pos x="1753" y="2482"/>
                </a:cxn>
                <a:cxn ang="0">
                  <a:pos x="1711" y="2463"/>
                </a:cxn>
                <a:cxn ang="0">
                  <a:pos x="1672" y="2435"/>
                </a:cxn>
                <a:cxn ang="0">
                  <a:pos x="1632" y="2402"/>
                </a:cxn>
                <a:cxn ang="0">
                  <a:pos x="1596" y="2374"/>
                </a:cxn>
                <a:cxn ang="0">
                  <a:pos x="1615" y="2344"/>
                </a:cxn>
                <a:cxn ang="0">
                  <a:pos x="4438" y="2333"/>
                </a:cxn>
                <a:cxn ang="0">
                  <a:pos x="4489" y="2324"/>
                </a:cxn>
                <a:cxn ang="0">
                  <a:pos x="4534" y="2307"/>
                </a:cxn>
                <a:cxn ang="0">
                  <a:pos x="4587" y="2263"/>
                </a:cxn>
                <a:cxn ang="0">
                  <a:pos x="4601" y="317"/>
                </a:cxn>
                <a:cxn ang="0">
                  <a:pos x="4570" y="253"/>
                </a:cxn>
                <a:cxn ang="0">
                  <a:pos x="4520" y="222"/>
                </a:cxn>
                <a:cxn ang="0">
                  <a:pos x="4475" y="209"/>
                </a:cxn>
                <a:cxn ang="0">
                  <a:pos x="4421" y="204"/>
                </a:cxn>
                <a:cxn ang="0">
                  <a:pos x="1540" y="213"/>
                </a:cxn>
                <a:cxn ang="0">
                  <a:pos x="1461" y="253"/>
                </a:cxn>
                <a:cxn ang="0">
                  <a:pos x="1430" y="317"/>
                </a:cxn>
                <a:cxn ang="0">
                  <a:pos x="1360" y="931"/>
                </a:cxn>
                <a:cxn ang="0">
                  <a:pos x="1242" y="930"/>
                </a:cxn>
                <a:cxn ang="0">
                  <a:pos x="1115" y="931"/>
                </a:cxn>
                <a:cxn ang="0">
                  <a:pos x="986" y="935"/>
                </a:cxn>
                <a:cxn ang="0">
                  <a:pos x="857" y="944"/>
                </a:cxn>
                <a:cxn ang="0">
                  <a:pos x="750" y="933"/>
                </a:cxn>
                <a:cxn ang="0">
                  <a:pos x="663" y="893"/>
                </a:cxn>
                <a:cxn ang="0">
                  <a:pos x="559" y="873"/>
                </a:cxn>
                <a:cxn ang="0">
                  <a:pos x="402" y="887"/>
                </a:cxn>
                <a:cxn ang="0">
                  <a:pos x="262" y="958"/>
                </a:cxn>
                <a:cxn ang="0">
                  <a:pos x="208" y="1068"/>
                </a:cxn>
                <a:cxn ang="0">
                  <a:pos x="231" y="1139"/>
                </a:cxn>
                <a:cxn ang="0">
                  <a:pos x="290" y="1198"/>
                </a:cxn>
                <a:cxn ang="0">
                  <a:pos x="354" y="1297"/>
                </a:cxn>
                <a:cxn ang="0">
                  <a:pos x="402" y="1525"/>
                </a:cxn>
                <a:cxn ang="0">
                  <a:pos x="194" y="1574"/>
                </a:cxn>
                <a:cxn ang="0">
                  <a:pos x="40" y="1648"/>
                </a:cxn>
                <a:cxn ang="0">
                  <a:pos x="12" y="1755"/>
                </a:cxn>
                <a:cxn ang="0">
                  <a:pos x="124" y="1845"/>
                </a:cxn>
                <a:cxn ang="0">
                  <a:pos x="264" y="1889"/>
                </a:cxn>
                <a:cxn ang="0">
                  <a:pos x="295" y="1920"/>
                </a:cxn>
                <a:cxn ang="0">
                  <a:pos x="301" y="1950"/>
                </a:cxn>
                <a:cxn ang="0">
                  <a:pos x="309" y="1961"/>
                </a:cxn>
                <a:cxn ang="0">
                  <a:pos x="262" y="1989"/>
                </a:cxn>
                <a:cxn ang="0">
                  <a:pos x="264" y="2020"/>
                </a:cxn>
                <a:cxn ang="0">
                  <a:pos x="290" y="2040"/>
                </a:cxn>
                <a:cxn ang="0">
                  <a:pos x="329" y="2049"/>
                </a:cxn>
                <a:cxn ang="0">
                  <a:pos x="365" y="2040"/>
                </a:cxn>
                <a:cxn ang="0">
                  <a:pos x="405" y="2036"/>
                </a:cxn>
                <a:cxn ang="0">
                  <a:pos x="441" y="2035"/>
                </a:cxn>
                <a:cxn ang="0">
                  <a:pos x="469" y="2027"/>
                </a:cxn>
                <a:cxn ang="0">
                  <a:pos x="506" y="2001"/>
                </a:cxn>
                <a:cxn ang="0">
                  <a:pos x="526" y="1985"/>
                </a:cxn>
                <a:cxn ang="0">
                  <a:pos x="554" y="1962"/>
                </a:cxn>
                <a:cxn ang="0">
                  <a:pos x="565" y="1954"/>
                </a:cxn>
                <a:cxn ang="0">
                  <a:pos x="694" y="2173"/>
                </a:cxn>
                <a:cxn ang="0">
                  <a:pos x="871" y="2366"/>
                </a:cxn>
                <a:cxn ang="0">
                  <a:pos x="1020" y="2470"/>
                </a:cxn>
                <a:cxn ang="0">
                  <a:pos x="1048" y="2525"/>
                </a:cxn>
                <a:cxn ang="0">
                  <a:pos x="5200" y="0"/>
                </a:cxn>
              </a:cxnLst>
              <a:rect l="0" t="0" r="r" b="b"/>
              <a:pathLst>
                <a:path w="5200" h="2525">
                  <a:moveTo>
                    <a:pt x="5200" y="2525"/>
                  </a:moveTo>
                  <a:lnTo>
                    <a:pt x="1778" y="2525"/>
                  </a:lnTo>
                  <a:lnTo>
                    <a:pt x="1776" y="2512"/>
                  </a:lnTo>
                  <a:lnTo>
                    <a:pt x="1773" y="2502"/>
                  </a:lnTo>
                  <a:lnTo>
                    <a:pt x="1764" y="2491"/>
                  </a:lnTo>
                  <a:lnTo>
                    <a:pt x="1753" y="2482"/>
                  </a:lnTo>
                  <a:lnTo>
                    <a:pt x="1742" y="2475"/>
                  </a:lnTo>
                  <a:lnTo>
                    <a:pt x="1728" y="2468"/>
                  </a:lnTo>
                  <a:lnTo>
                    <a:pt x="1711" y="2463"/>
                  </a:lnTo>
                  <a:lnTo>
                    <a:pt x="1694" y="2460"/>
                  </a:lnTo>
                  <a:lnTo>
                    <a:pt x="1683" y="2447"/>
                  </a:lnTo>
                  <a:lnTo>
                    <a:pt x="1672" y="2435"/>
                  </a:lnTo>
                  <a:lnTo>
                    <a:pt x="1658" y="2424"/>
                  </a:lnTo>
                  <a:lnTo>
                    <a:pt x="1646" y="2412"/>
                  </a:lnTo>
                  <a:lnTo>
                    <a:pt x="1632" y="2402"/>
                  </a:lnTo>
                  <a:lnTo>
                    <a:pt x="1621" y="2391"/>
                  </a:lnTo>
                  <a:lnTo>
                    <a:pt x="1607" y="2382"/>
                  </a:lnTo>
                  <a:lnTo>
                    <a:pt x="1596" y="2374"/>
                  </a:lnTo>
                  <a:lnTo>
                    <a:pt x="1604" y="2365"/>
                  </a:lnTo>
                  <a:lnTo>
                    <a:pt x="1610" y="2354"/>
                  </a:lnTo>
                  <a:lnTo>
                    <a:pt x="1615" y="2344"/>
                  </a:lnTo>
                  <a:lnTo>
                    <a:pt x="1621" y="2333"/>
                  </a:lnTo>
                  <a:lnTo>
                    <a:pt x="4421" y="2333"/>
                  </a:lnTo>
                  <a:lnTo>
                    <a:pt x="4438" y="2333"/>
                  </a:lnTo>
                  <a:lnTo>
                    <a:pt x="4458" y="2331"/>
                  </a:lnTo>
                  <a:lnTo>
                    <a:pt x="4475" y="2328"/>
                  </a:lnTo>
                  <a:lnTo>
                    <a:pt x="4489" y="2324"/>
                  </a:lnTo>
                  <a:lnTo>
                    <a:pt x="4506" y="2319"/>
                  </a:lnTo>
                  <a:lnTo>
                    <a:pt x="4520" y="2314"/>
                  </a:lnTo>
                  <a:lnTo>
                    <a:pt x="4534" y="2307"/>
                  </a:lnTo>
                  <a:lnTo>
                    <a:pt x="4548" y="2300"/>
                  </a:lnTo>
                  <a:lnTo>
                    <a:pt x="4570" y="2282"/>
                  </a:lnTo>
                  <a:lnTo>
                    <a:pt x="4587" y="2263"/>
                  </a:lnTo>
                  <a:lnTo>
                    <a:pt x="4598" y="2244"/>
                  </a:lnTo>
                  <a:lnTo>
                    <a:pt x="4601" y="2221"/>
                  </a:lnTo>
                  <a:lnTo>
                    <a:pt x="4601" y="317"/>
                  </a:lnTo>
                  <a:lnTo>
                    <a:pt x="4598" y="294"/>
                  </a:lnTo>
                  <a:lnTo>
                    <a:pt x="4587" y="273"/>
                  </a:lnTo>
                  <a:lnTo>
                    <a:pt x="4570" y="253"/>
                  </a:lnTo>
                  <a:lnTo>
                    <a:pt x="4548" y="236"/>
                  </a:lnTo>
                  <a:lnTo>
                    <a:pt x="4534" y="229"/>
                  </a:lnTo>
                  <a:lnTo>
                    <a:pt x="4520" y="222"/>
                  </a:lnTo>
                  <a:lnTo>
                    <a:pt x="4506" y="216"/>
                  </a:lnTo>
                  <a:lnTo>
                    <a:pt x="4489" y="211"/>
                  </a:lnTo>
                  <a:lnTo>
                    <a:pt x="4475" y="209"/>
                  </a:lnTo>
                  <a:lnTo>
                    <a:pt x="4458" y="206"/>
                  </a:lnTo>
                  <a:lnTo>
                    <a:pt x="4438" y="204"/>
                  </a:lnTo>
                  <a:lnTo>
                    <a:pt x="4421" y="204"/>
                  </a:lnTo>
                  <a:lnTo>
                    <a:pt x="1610" y="204"/>
                  </a:lnTo>
                  <a:lnTo>
                    <a:pt x="1573" y="206"/>
                  </a:lnTo>
                  <a:lnTo>
                    <a:pt x="1540" y="213"/>
                  </a:lnTo>
                  <a:lnTo>
                    <a:pt x="1509" y="223"/>
                  </a:lnTo>
                  <a:lnTo>
                    <a:pt x="1483" y="236"/>
                  </a:lnTo>
                  <a:lnTo>
                    <a:pt x="1461" y="253"/>
                  </a:lnTo>
                  <a:lnTo>
                    <a:pt x="1444" y="273"/>
                  </a:lnTo>
                  <a:lnTo>
                    <a:pt x="1433" y="294"/>
                  </a:lnTo>
                  <a:lnTo>
                    <a:pt x="1430" y="317"/>
                  </a:lnTo>
                  <a:lnTo>
                    <a:pt x="1430" y="933"/>
                  </a:lnTo>
                  <a:lnTo>
                    <a:pt x="1396" y="931"/>
                  </a:lnTo>
                  <a:lnTo>
                    <a:pt x="1360" y="931"/>
                  </a:lnTo>
                  <a:lnTo>
                    <a:pt x="1320" y="930"/>
                  </a:lnTo>
                  <a:lnTo>
                    <a:pt x="1281" y="930"/>
                  </a:lnTo>
                  <a:lnTo>
                    <a:pt x="1242" y="930"/>
                  </a:lnTo>
                  <a:lnTo>
                    <a:pt x="1200" y="930"/>
                  </a:lnTo>
                  <a:lnTo>
                    <a:pt x="1158" y="930"/>
                  </a:lnTo>
                  <a:lnTo>
                    <a:pt x="1115" y="931"/>
                  </a:lnTo>
                  <a:lnTo>
                    <a:pt x="1073" y="931"/>
                  </a:lnTo>
                  <a:lnTo>
                    <a:pt x="1028" y="933"/>
                  </a:lnTo>
                  <a:lnTo>
                    <a:pt x="986" y="935"/>
                  </a:lnTo>
                  <a:lnTo>
                    <a:pt x="941" y="938"/>
                  </a:lnTo>
                  <a:lnTo>
                    <a:pt x="899" y="940"/>
                  </a:lnTo>
                  <a:lnTo>
                    <a:pt x="857" y="944"/>
                  </a:lnTo>
                  <a:lnTo>
                    <a:pt x="815" y="947"/>
                  </a:lnTo>
                  <a:lnTo>
                    <a:pt x="773" y="951"/>
                  </a:lnTo>
                  <a:lnTo>
                    <a:pt x="750" y="933"/>
                  </a:lnTo>
                  <a:lnTo>
                    <a:pt x="722" y="917"/>
                  </a:lnTo>
                  <a:lnTo>
                    <a:pt x="694" y="903"/>
                  </a:lnTo>
                  <a:lnTo>
                    <a:pt x="663" y="893"/>
                  </a:lnTo>
                  <a:lnTo>
                    <a:pt x="629" y="884"/>
                  </a:lnTo>
                  <a:lnTo>
                    <a:pt x="596" y="877"/>
                  </a:lnTo>
                  <a:lnTo>
                    <a:pt x="559" y="873"/>
                  </a:lnTo>
                  <a:lnTo>
                    <a:pt x="523" y="872"/>
                  </a:lnTo>
                  <a:lnTo>
                    <a:pt x="461" y="875"/>
                  </a:lnTo>
                  <a:lnTo>
                    <a:pt x="402" y="887"/>
                  </a:lnTo>
                  <a:lnTo>
                    <a:pt x="349" y="905"/>
                  </a:lnTo>
                  <a:lnTo>
                    <a:pt x="301" y="930"/>
                  </a:lnTo>
                  <a:lnTo>
                    <a:pt x="262" y="958"/>
                  </a:lnTo>
                  <a:lnTo>
                    <a:pt x="233" y="991"/>
                  </a:lnTo>
                  <a:lnTo>
                    <a:pt x="214" y="1028"/>
                  </a:lnTo>
                  <a:lnTo>
                    <a:pt x="208" y="1068"/>
                  </a:lnTo>
                  <a:lnTo>
                    <a:pt x="211" y="1093"/>
                  </a:lnTo>
                  <a:lnTo>
                    <a:pt x="217" y="1116"/>
                  </a:lnTo>
                  <a:lnTo>
                    <a:pt x="231" y="1139"/>
                  </a:lnTo>
                  <a:lnTo>
                    <a:pt x="245" y="1160"/>
                  </a:lnTo>
                  <a:lnTo>
                    <a:pt x="264" y="1179"/>
                  </a:lnTo>
                  <a:lnTo>
                    <a:pt x="290" y="1198"/>
                  </a:lnTo>
                  <a:lnTo>
                    <a:pt x="315" y="1216"/>
                  </a:lnTo>
                  <a:lnTo>
                    <a:pt x="346" y="1230"/>
                  </a:lnTo>
                  <a:lnTo>
                    <a:pt x="354" y="1297"/>
                  </a:lnTo>
                  <a:lnTo>
                    <a:pt x="365" y="1369"/>
                  </a:lnTo>
                  <a:lnTo>
                    <a:pt x="382" y="1446"/>
                  </a:lnTo>
                  <a:lnTo>
                    <a:pt x="402" y="1525"/>
                  </a:lnTo>
                  <a:lnTo>
                    <a:pt x="332" y="1539"/>
                  </a:lnTo>
                  <a:lnTo>
                    <a:pt x="262" y="1555"/>
                  </a:lnTo>
                  <a:lnTo>
                    <a:pt x="194" y="1574"/>
                  </a:lnTo>
                  <a:lnTo>
                    <a:pt x="132" y="1595"/>
                  </a:lnTo>
                  <a:lnTo>
                    <a:pt x="82" y="1620"/>
                  </a:lnTo>
                  <a:lnTo>
                    <a:pt x="40" y="1648"/>
                  </a:lnTo>
                  <a:lnTo>
                    <a:pt x="12" y="1680"/>
                  </a:lnTo>
                  <a:lnTo>
                    <a:pt x="3" y="1713"/>
                  </a:lnTo>
                  <a:lnTo>
                    <a:pt x="12" y="1755"/>
                  </a:lnTo>
                  <a:lnTo>
                    <a:pt x="40" y="1790"/>
                  </a:lnTo>
                  <a:lnTo>
                    <a:pt x="76" y="1820"/>
                  </a:lnTo>
                  <a:lnTo>
                    <a:pt x="124" y="1845"/>
                  </a:lnTo>
                  <a:lnTo>
                    <a:pt x="172" y="1864"/>
                  </a:lnTo>
                  <a:lnTo>
                    <a:pt x="222" y="1878"/>
                  </a:lnTo>
                  <a:lnTo>
                    <a:pt x="264" y="1889"/>
                  </a:lnTo>
                  <a:lnTo>
                    <a:pt x="301" y="1896"/>
                  </a:lnTo>
                  <a:lnTo>
                    <a:pt x="298" y="1908"/>
                  </a:lnTo>
                  <a:lnTo>
                    <a:pt x="295" y="1920"/>
                  </a:lnTo>
                  <a:lnTo>
                    <a:pt x="295" y="1934"/>
                  </a:lnTo>
                  <a:lnTo>
                    <a:pt x="298" y="1947"/>
                  </a:lnTo>
                  <a:lnTo>
                    <a:pt x="301" y="1950"/>
                  </a:lnTo>
                  <a:lnTo>
                    <a:pt x="304" y="1954"/>
                  </a:lnTo>
                  <a:lnTo>
                    <a:pt x="306" y="1957"/>
                  </a:lnTo>
                  <a:lnTo>
                    <a:pt x="309" y="1961"/>
                  </a:lnTo>
                  <a:lnTo>
                    <a:pt x="290" y="1966"/>
                  </a:lnTo>
                  <a:lnTo>
                    <a:pt x="273" y="1977"/>
                  </a:lnTo>
                  <a:lnTo>
                    <a:pt x="262" y="1989"/>
                  </a:lnTo>
                  <a:lnTo>
                    <a:pt x="259" y="2003"/>
                  </a:lnTo>
                  <a:lnTo>
                    <a:pt x="259" y="2012"/>
                  </a:lnTo>
                  <a:lnTo>
                    <a:pt x="264" y="2020"/>
                  </a:lnTo>
                  <a:lnTo>
                    <a:pt x="270" y="2027"/>
                  </a:lnTo>
                  <a:lnTo>
                    <a:pt x="278" y="2035"/>
                  </a:lnTo>
                  <a:lnTo>
                    <a:pt x="290" y="2040"/>
                  </a:lnTo>
                  <a:lnTo>
                    <a:pt x="301" y="2045"/>
                  </a:lnTo>
                  <a:lnTo>
                    <a:pt x="315" y="2047"/>
                  </a:lnTo>
                  <a:lnTo>
                    <a:pt x="329" y="2049"/>
                  </a:lnTo>
                  <a:lnTo>
                    <a:pt x="340" y="2047"/>
                  </a:lnTo>
                  <a:lnTo>
                    <a:pt x="354" y="2045"/>
                  </a:lnTo>
                  <a:lnTo>
                    <a:pt x="365" y="2040"/>
                  </a:lnTo>
                  <a:lnTo>
                    <a:pt x="377" y="2035"/>
                  </a:lnTo>
                  <a:lnTo>
                    <a:pt x="391" y="2036"/>
                  </a:lnTo>
                  <a:lnTo>
                    <a:pt x="405" y="2036"/>
                  </a:lnTo>
                  <a:lnTo>
                    <a:pt x="416" y="2036"/>
                  </a:lnTo>
                  <a:lnTo>
                    <a:pt x="430" y="2035"/>
                  </a:lnTo>
                  <a:lnTo>
                    <a:pt x="441" y="2035"/>
                  </a:lnTo>
                  <a:lnTo>
                    <a:pt x="450" y="2033"/>
                  </a:lnTo>
                  <a:lnTo>
                    <a:pt x="461" y="2029"/>
                  </a:lnTo>
                  <a:lnTo>
                    <a:pt x="469" y="2027"/>
                  </a:lnTo>
                  <a:lnTo>
                    <a:pt x="489" y="2019"/>
                  </a:lnTo>
                  <a:lnTo>
                    <a:pt x="500" y="2010"/>
                  </a:lnTo>
                  <a:lnTo>
                    <a:pt x="506" y="2001"/>
                  </a:lnTo>
                  <a:lnTo>
                    <a:pt x="509" y="1994"/>
                  </a:lnTo>
                  <a:lnTo>
                    <a:pt x="517" y="1991"/>
                  </a:lnTo>
                  <a:lnTo>
                    <a:pt x="526" y="1985"/>
                  </a:lnTo>
                  <a:lnTo>
                    <a:pt x="537" y="1977"/>
                  </a:lnTo>
                  <a:lnTo>
                    <a:pt x="551" y="1966"/>
                  </a:lnTo>
                  <a:lnTo>
                    <a:pt x="554" y="1962"/>
                  </a:lnTo>
                  <a:lnTo>
                    <a:pt x="559" y="1959"/>
                  </a:lnTo>
                  <a:lnTo>
                    <a:pt x="562" y="1957"/>
                  </a:lnTo>
                  <a:lnTo>
                    <a:pt x="565" y="1954"/>
                  </a:lnTo>
                  <a:lnTo>
                    <a:pt x="604" y="2027"/>
                  </a:lnTo>
                  <a:lnTo>
                    <a:pt x="646" y="2101"/>
                  </a:lnTo>
                  <a:lnTo>
                    <a:pt x="694" y="2173"/>
                  </a:lnTo>
                  <a:lnTo>
                    <a:pt x="747" y="2244"/>
                  </a:lnTo>
                  <a:lnTo>
                    <a:pt x="806" y="2309"/>
                  </a:lnTo>
                  <a:lnTo>
                    <a:pt x="871" y="2366"/>
                  </a:lnTo>
                  <a:lnTo>
                    <a:pt x="938" y="2416"/>
                  </a:lnTo>
                  <a:lnTo>
                    <a:pt x="1011" y="2456"/>
                  </a:lnTo>
                  <a:lnTo>
                    <a:pt x="1020" y="2470"/>
                  </a:lnTo>
                  <a:lnTo>
                    <a:pt x="1031" y="2488"/>
                  </a:lnTo>
                  <a:lnTo>
                    <a:pt x="1040" y="2505"/>
                  </a:lnTo>
                  <a:lnTo>
                    <a:pt x="1048" y="2525"/>
                  </a:lnTo>
                  <a:lnTo>
                    <a:pt x="0" y="2525"/>
                  </a:lnTo>
                  <a:lnTo>
                    <a:pt x="0" y="0"/>
                  </a:lnTo>
                  <a:lnTo>
                    <a:pt x="5200" y="0"/>
                  </a:lnTo>
                  <a:lnTo>
                    <a:pt x="5200" y="2525"/>
                  </a:lnTo>
                  <a:close/>
                </a:path>
              </a:pathLst>
            </a:custGeom>
            <a:solidFill>
              <a:srgbClr val="33CC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auto">
            <a:xfrm>
              <a:off x="693" y="1908"/>
              <a:ext cx="680" cy="283"/>
            </a:xfrm>
            <a:custGeom>
              <a:avLst/>
              <a:gdLst/>
              <a:ahLst/>
              <a:cxnLst>
                <a:cxn ang="0">
                  <a:pos x="489" y="221"/>
                </a:cxn>
                <a:cxn ang="0">
                  <a:pos x="522" y="170"/>
                </a:cxn>
                <a:cxn ang="0">
                  <a:pos x="525" y="126"/>
                </a:cxn>
                <a:cxn ang="0">
                  <a:pos x="514" y="95"/>
                </a:cxn>
                <a:cxn ang="0">
                  <a:pos x="519" y="88"/>
                </a:cxn>
                <a:cxn ang="0">
                  <a:pos x="548" y="98"/>
                </a:cxn>
                <a:cxn ang="0">
                  <a:pos x="570" y="105"/>
                </a:cxn>
                <a:cxn ang="0">
                  <a:pos x="592" y="109"/>
                </a:cxn>
                <a:cxn ang="0">
                  <a:pos x="632" y="100"/>
                </a:cxn>
                <a:cxn ang="0">
                  <a:pos x="671" y="72"/>
                </a:cxn>
                <a:cxn ang="0">
                  <a:pos x="640" y="75"/>
                </a:cxn>
                <a:cxn ang="0">
                  <a:pos x="637" y="77"/>
                </a:cxn>
                <a:cxn ang="0">
                  <a:pos x="618" y="82"/>
                </a:cxn>
                <a:cxn ang="0">
                  <a:pos x="590" y="82"/>
                </a:cxn>
                <a:cxn ang="0">
                  <a:pos x="562" y="74"/>
                </a:cxn>
                <a:cxn ang="0">
                  <a:pos x="533" y="63"/>
                </a:cxn>
                <a:cxn ang="0">
                  <a:pos x="511" y="54"/>
                </a:cxn>
                <a:cxn ang="0">
                  <a:pos x="483" y="45"/>
                </a:cxn>
                <a:cxn ang="0">
                  <a:pos x="452" y="35"/>
                </a:cxn>
                <a:cxn ang="0">
                  <a:pos x="421" y="23"/>
                </a:cxn>
                <a:cxn ang="0">
                  <a:pos x="387" y="12"/>
                </a:cxn>
                <a:cxn ang="0">
                  <a:pos x="354" y="3"/>
                </a:cxn>
                <a:cxn ang="0">
                  <a:pos x="320" y="0"/>
                </a:cxn>
                <a:cxn ang="0">
                  <a:pos x="300" y="0"/>
                </a:cxn>
                <a:cxn ang="0">
                  <a:pos x="300" y="0"/>
                </a:cxn>
                <a:cxn ang="0">
                  <a:pos x="253" y="0"/>
                </a:cxn>
                <a:cxn ang="0">
                  <a:pos x="168" y="10"/>
                </a:cxn>
                <a:cxn ang="0">
                  <a:pos x="107" y="31"/>
                </a:cxn>
                <a:cxn ang="0">
                  <a:pos x="70" y="47"/>
                </a:cxn>
                <a:cxn ang="0">
                  <a:pos x="0" y="81"/>
                </a:cxn>
                <a:cxn ang="0">
                  <a:pos x="95" y="66"/>
                </a:cxn>
                <a:cxn ang="0">
                  <a:pos x="109" y="59"/>
                </a:cxn>
                <a:cxn ang="0">
                  <a:pos x="104" y="72"/>
                </a:cxn>
                <a:cxn ang="0">
                  <a:pos x="76" y="117"/>
                </a:cxn>
                <a:cxn ang="0">
                  <a:pos x="78" y="170"/>
                </a:cxn>
                <a:cxn ang="0">
                  <a:pos x="112" y="221"/>
                </a:cxn>
                <a:cxn ang="0">
                  <a:pos x="157" y="251"/>
                </a:cxn>
                <a:cxn ang="0">
                  <a:pos x="194" y="267"/>
                </a:cxn>
                <a:cxn ang="0">
                  <a:pos x="236" y="277"/>
                </a:cxn>
                <a:cxn ang="0">
                  <a:pos x="278" y="283"/>
                </a:cxn>
                <a:cxn ang="0">
                  <a:pos x="323" y="283"/>
                </a:cxn>
                <a:cxn ang="0">
                  <a:pos x="368" y="277"/>
                </a:cxn>
                <a:cxn ang="0">
                  <a:pos x="407" y="267"/>
                </a:cxn>
                <a:cxn ang="0">
                  <a:pos x="444" y="251"/>
                </a:cxn>
              </a:cxnLst>
              <a:rect l="0" t="0" r="r" b="b"/>
              <a:pathLst>
                <a:path w="680" h="283">
                  <a:moveTo>
                    <a:pt x="460" y="242"/>
                  </a:moveTo>
                  <a:lnTo>
                    <a:pt x="489" y="221"/>
                  </a:lnTo>
                  <a:lnTo>
                    <a:pt x="511" y="196"/>
                  </a:lnTo>
                  <a:lnTo>
                    <a:pt x="522" y="170"/>
                  </a:lnTo>
                  <a:lnTo>
                    <a:pt x="528" y="142"/>
                  </a:lnTo>
                  <a:lnTo>
                    <a:pt x="525" y="126"/>
                  </a:lnTo>
                  <a:lnTo>
                    <a:pt x="522" y="110"/>
                  </a:lnTo>
                  <a:lnTo>
                    <a:pt x="514" y="95"/>
                  </a:lnTo>
                  <a:lnTo>
                    <a:pt x="503" y="81"/>
                  </a:lnTo>
                  <a:lnTo>
                    <a:pt x="519" y="88"/>
                  </a:lnTo>
                  <a:lnTo>
                    <a:pt x="533" y="93"/>
                  </a:lnTo>
                  <a:lnTo>
                    <a:pt x="548" y="98"/>
                  </a:lnTo>
                  <a:lnTo>
                    <a:pt x="559" y="102"/>
                  </a:lnTo>
                  <a:lnTo>
                    <a:pt x="570" y="105"/>
                  </a:lnTo>
                  <a:lnTo>
                    <a:pt x="581" y="107"/>
                  </a:lnTo>
                  <a:lnTo>
                    <a:pt x="592" y="109"/>
                  </a:lnTo>
                  <a:lnTo>
                    <a:pt x="604" y="109"/>
                  </a:lnTo>
                  <a:lnTo>
                    <a:pt x="632" y="100"/>
                  </a:lnTo>
                  <a:lnTo>
                    <a:pt x="657" y="86"/>
                  </a:lnTo>
                  <a:lnTo>
                    <a:pt x="671" y="72"/>
                  </a:lnTo>
                  <a:lnTo>
                    <a:pt x="680" y="65"/>
                  </a:lnTo>
                  <a:lnTo>
                    <a:pt x="640" y="75"/>
                  </a:lnTo>
                  <a:lnTo>
                    <a:pt x="640" y="75"/>
                  </a:lnTo>
                  <a:lnTo>
                    <a:pt x="637" y="77"/>
                  </a:lnTo>
                  <a:lnTo>
                    <a:pt x="632" y="79"/>
                  </a:lnTo>
                  <a:lnTo>
                    <a:pt x="618" y="82"/>
                  </a:lnTo>
                  <a:lnTo>
                    <a:pt x="598" y="84"/>
                  </a:lnTo>
                  <a:lnTo>
                    <a:pt x="590" y="82"/>
                  </a:lnTo>
                  <a:lnTo>
                    <a:pt x="576" y="79"/>
                  </a:lnTo>
                  <a:lnTo>
                    <a:pt x="562" y="74"/>
                  </a:lnTo>
                  <a:lnTo>
                    <a:pt x="542" y="66"/>
                  </a:lnTo>
                  <a:lnTo>
                    <a:pt x="533" y="63"/>
                  </a:lnTo>
                  <a:lnTo>
                    <a:pt x="522" y="59"/>
                  </a:lnTo>
                  <a:lnTo>
                    <a:pt x="511" y="54"/>
                  </a:lnTo>
                  <a:lnTo>
                    <a:pt x="497" y="51"/>
                  </a:lnTo>
                  <a:lnTo>
                    <a:pt x="483" y="45"/>
                  </a:lnTo>
                  <a:lnTo>
                    <a:pt x="469" y="40"/>
                  </a:lnTo>
                  <a:lnTo>
                    <a:pt x="452" y="35"/>
                  </a:lnTo>
                  <a:lnTo>
                    <a:pt x="435" y="30"/>
                  </a:lnTo>
                  <a:lnTo>
                    <a:pt x="421" y="23"/>
                  </a:lnTo>
                  <a:lnTo>
                    <a:pt x="404" y="17"/>
                  </a:lnTo>
                  <a:lnTo>
                    <a:pt x="387" y="12"/>
                  </a:lnTo>
                  <a:lnTo>
                    <a:pt x="373" y="7"/>
                  </a:lnTo>
                  <a:lnTo>
                    <a:pt x="354" y="3"/>
                  </a:lnTo>
                  <a:lnTo>
                    <a:pt x="337" y="1"/>
                  </a:lnTo>
                  <a:lnTo>
                    <a:pt x="32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253" y="0"/>
                  </a:lnTo>
                  <a:lnTo>
                    <a:pt x="208" y="3"/>
                  </a:lnTo>
                  <a:lnTo>
                    <a:pt x="168" y="10"/>
                  </a:lnTo>
                  <a:lnTo>
                    <a:pt x="135" y="21"/>
                  </a:lnTo>
                  <a:lnTo>
                    <a:pt x="107" y="31"/>
                  </a:lnTo>
                  <a:lnTo>
                    <a:pt x="84" y="40"/>
                  </a:lnTo>
                  <a:lnTo>
                    <a:pt x="70" y="47"/>
                  </a:lnTo>
                  <a:lnTo>
                    <a:pt x="64" y="51"/>
                  </a:lnTo>
                  <a:lnTo>
                    <a:pt x="0" y="81"/>
                  </a:lnTo>
                  <a:lnTo>
                    <a:pt x="92" y="68"/>
                  </a:lnTo>
                  <a:lnTo>
                    <a:pt x="95" y="66"/>
                  </a:lnTo>
                  <a:lnTo>
                    <a:pt x="101" y="63"/>
                  </a:lnTo>
                  <a:lnTo>
                    <a:pt x="109" y="59"/>
                  </a:lnTo>
                  <a:lnTo>
                    <a:pt x="123" y="52"/>
                  </a:lnTo>
                  <a:lnTo>
                    <a:pt x="104" y="72"/>
                  </a:lnTo>
                  <a:lnTo>
                    <a:pt x="87" y="95"/>
                  </a:lnTo>
                  <a:lnTo>
                    <a:pt x="76" y="117"/>
                  </a:lnTo>
                  <a:lnTo>
                    <a:pt x="73" y="142"/>
                  </a:lnTo>
                  <a:lnTo>
                    <a:pt x="78" y="170"/>
                  </a:lnTo>
                  <a:lnTo>
                    <a:pt x="90" y="196"/>
                  </a:lnTo>
                  <a:lnTo>
                    <a:pt x="112" y="221"/>
                  </a:lnTo>
                  <a:lnTo>
                    <a:pt x="140" y="242"/>
                  </a:lnTo>
                  <a:lnTo>
                    <a:pt x="157" y="251"/>
                  </a:lnTo>
                  <a:lnTo>
                    <a:pt x="174" y="260"/>
                  </a:lnTo>
                  <a:lnTo>
                    <a:pt x="194" y="267"/>
                  </a:lnTo>
                  <a:lnTo>
                    <a:pt x="213" y="272"/>
                  </a:lnTo>
                  <a:lnTo>
                    <a:pt x="236" y="277"/>
                  </a:lnTo>
                  <a:lnTo>
                    <a:pt x="255" y="281"/>
                  </a:lnTo>
                  <a:lnTo>
                    <a:pt x="278" y="283"/>
                  </a:lnTo>
                  <a:lnTo>
                    <a:pt x="300" y="283"/>
                  </a:lnTo>
                  <a:lnTo>
                    <a:pt x="323" y="283"/>
                  </a:lnTo>
                  <a:lnTo>
                    <a:pt x="345" y="281"/>
                  </a:lnTo>
                  <a:lnTo>
                    <a:pt x="368" y="277"/>
                  </a:lnTo>
                  <a:lnTo>
                    <a:pt x="387" y="272"/>
                  </a:lnTo>
                  <a:lnTo>
                    <a:pt x="407" y="267"/>
                  </a:lnTo>
                  <a:lnTo>
                    <a:pt x="427" y="260"/>
                  </a:lnTo>
                  <a:lnTo>
                    <a:pt x="444" y="251"/>
                  </a:lnTo>
                  <a:lnTo>
                    <a:pt x="460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auto">
            <a:xfrm>
              <a:off x="800" y="1929"/>
              <a:ext cx="387" cy="242"/>
            </a:xfrm>
            <a:custGeom>
              <a:avLst/>
              <a:gdLst/>
              <a:ahLst/>
              <a:cxnLst>
                <a:cxn ang="0">
                  <a:pos x="0" y="121"/>
                </a:cxn>
                <a:cxn ang="0">
                  <a:pos x="2" y="96"/>
                </a:cxn>
                <a:cxn ang="0">
                  <a:pos x="14" y="74"/>
                </a:cxn>
                <a:cxn ang="0">
                  <a:pos x="30" y="53"/>
                </a:cxn>
                <a:cxn ang="0">
                  <a:pos x="56" y="35"/>
                </a:cxn>
                <a:cxn ang="0">
                  <a:pos x="70" y="26"/>
                </a:cxn>
                <a:cxn ang="0">
                  <a:pos x="84" y="19"/>
                </a:cxn>
                <a:cxn ang="0">
                  <a:pos x="101" y="14"/>
                </a:cxn>
                <a:cxn ang="0">
                  <a:pos x="118" y="9"/>
                </a:cxn>
                <a:cxn ang="0">
                  <a:pos x="137" y="5"/>
                </a:cxn>
                <a:cxn ang="0">
                  <a:pos x="154" y="2"/>
                </a:cxn>
                <a:cxn ang="0">
                  <a:pos x="174" y="0"/>
                </a:cxn>
                <a:cxn ang="0">
                  <a:pos x="193" y="0"/>
                </a:cxn>
                <a:cxn ang="0">
                  <a:pos x="207" y="2"/>
                </a:cxn>
                <a:cxn ang="0">
                  <a:pos x="224" y="3"/>
                </a:cxn>
                <a:cxn ang="0">
                  <a:pos x="238" y="7"/>
                </a:cxn>
                <a:cxn ang="0">
                  <a:pos x="255" y="10"/>
                </a:cxn>
                <a:cxn ang="0">
                  <a:pos x="269" y="14"/>
                </a:cxn>
                <a:cxn ang="0">
                  <a:pos x="283" y="17"/>
                </a:cxn>
                <a:cxn ang="0">
                  <a:pos x="297" y="23"/>
                </a:cxn>
                <a:cxn ang="0">
                  <a:pos x="311" y="26"/>
                </a:cxn>
                <a:cxn ang="0">
                  <a:pos x="317" y="28"/>
                </a:cxn>
                <a:cxn ang="0">
                  <a:pos x="323" y="30"/>
                </a:cxn>
                <a:cxn ang="0">
                  <a:pos x="325" y="33"/>
                </a:cxn>
                <a:cxn ang="0">
                  <a:pos x="331" y="35"/>
                </a:cxn>
                <a:cxn ang="0">
                  <a:pos x="356" y="53"/>
                </a:cxn>
                <a:cxn ang="0">
                  <a:pos x="373" y="74"/>
                </a:cxn>
                <a:cxn ang="0">
                  <a:pos x="384" y="96"/>
                </a:cxn>
                <a:cxn ang="0">
                  <a:pos x="387" y="121"/>
                </a:cxn>
                <a:cxn ang="0">
                  <a:pos x="384" y="146"/>
                </a:cxn>
                <a:cxn ang="0">
                  <a:pos x="373" y="168"/>
                </a:cxn>
                <a:cxn ang="0">
                  <a:pos x="353" y="190"/>
                </a:cxn>
                <a:cxn ang="0">
                  <a:pos x="331" y="207"/>
                </a:cxn>
                <a:cxn ang="0">
                  <a:pos x="303" y="221"/>
                </a:cxn>
                <a:cxn ang="0">
                  <a:pos x="269" y="233"/>
                </a:cxn>
                <a:cxn ang="0">
                  <a:pos x="233" y="240"/>
                </a:cxn>
                <a:cxn ang="0">
                  <a:pos x="193" y="242"/>
                </a:cxn>
                <a:cxn ang="0">
                  <a:pos x="174" y="242"/>
                </a:cxn>
                <a:cxn ang="0">
                  <a:pos x="157" y="240"/>
                </a:cxn>
                <a:cxn ang="0">
                  <a:pos x="137" y="237"/>
                </a:cxn>
                <a:cxn ang="0">
                  <a:pos x="120" y="232"/>
                </a:cxn>
                <a:cxn ang="0">
                  <a:pos x="101" y="226"/>
                </a:cxn>
                <a:cxn ang="0">
                  <a:pos x="87" y="221"/>
                </a:cxn>
                <a:cxn ang="0">
                  <a:pos x="70" y="214"/>
                </a:cxn>
                <a:cxn ang="0">
                  <a:pos x="56" y="205"/>
                </a:cxn>
                <a:cxn ang="0">
                  <a:pos x="30" y="188"/>
                </a:cxn>
                <a:cxn ang="0">
                  <a:pos x="14" y="167"/>
                </a:cxn>
                <a:cxn ang="0">
                  <a:pos x="2" y="144"/>
                </a:cxn>
                <a:cxn ang="0">
                  <a:pos x="0" y="121"/>
                </a:cxn>
              </a:cxnLst>
              <a:rect l="0" t="0" r="r" b="b"/>
              <a:pathLst>
                <a:path w="387" h="242">
                  <a:moveTo>
                    <a:pt x="0" y="121"/>
                  </a:moveTo>
                  <a:lnTo>
                    <a:pt x="2" y="96"/>
                  </a:lnTo>
                  <a:lnTo>
                    <a:pt x="14" y="74"/>
                  </a:lnTo>
                  <a:lnTo>
                    <a:pt x="30" y="53"/>
                  </a:lnTo>
                  <a:lnTo>
                    <a:pt x="56" y="35"/>
                  </a:lnTo>
                  <a:lnTo>
                    <a:pt x="70" y="26"/>
                  </a:lnTo>
                  <a:lnTo>
                    <a:pt x="84" y="19"/>
                  </a:lnTo>
                  <a:lnTo>
                    <a:pt x="101" y="14"/>
                  </a:lnTo>
                  <a:lnTo>
                    <a:pt x="118" y="9"/>
                  </a:lnTo>
                  <a:lnTo>
                    <a:pt x="137" y="5"/>
                  </a:lnTo>
                  <a:lnTo>
                    <a:pt x="154" y="2"/>
                  </a:lnTo>
                  <a:lnTo>
                    <a:pt x="174" y="0"/>
                  </a:lnTo>
                  <a:lnTo>
                    <a:pt x="193" y="0"/>
                  </a:lnTo>
                  <a:lnTo>
                    <a:pt x="207" y="2"/>
                  </a:lnTo>
                  <a:lnTo>
                    <a:pt x="224" y="3"/>
                  </a:lnTo>
                  <a:lnTo>
                    <a:pt x="238" y="7"/>
                  </a:lnTo>
                  <a:lnTo>
                    <a:pt x="255" y="10"/>
                  </a:lnTo>
                  <a:lnTo>
                    <a:pt x="269" y="14"/>
                  </a:lnTo>
                  <a:lnTo>
                    <a:pt x="283" y="17"/>
                  </a:lnTo>
                  <a:lnTo>
                    <a:pt x="297" y="23"/>
                  </a:lnTo>
                  <a:lnTo>
                    <a:pt x="311" y="26"/>
                  </a:lnTo>
                  <a:lnTo>
                    <a:pt x="317" y="28"/>
                  </a:lnTo>
                  <a:lnTo>
                    <a:pt x="323" y="30"/>
                  </a:lnTo>
                  <a:lnTo>
                    <a:pt x="325" y="33"/>
                  </a:lnTo>
                  <a:lnTo>
                    <a:pt x="331" y="35"/>
                  </a:lnTo>
                  <a:lnTo>
                    <a:pt x="356" y="53"/>
                  </a:lnTo>
                  <a:lnTo>
                    <a:pt x="373" y="74"/>
                  </a:lnTo>
                  <a:lnTo>
                    <a:pt x="384" y="96"/>
                  </a:lnTo>
                  <a:lnTo>
                    <a:pt x="387" y="121"/>
                  </a:lnTo>
                  <a:lnTo>
                    <a:pt x="384" y="146"/>
                  </a:lnTo>
                  <a:lnTo>
                    <a:pt x="373" y="168"/>
                  </a:lnTo>
                  <a:lnTo>
                    <a:pt x="353" y="190"/>
                  </a:lnTo>
                  <a:lnTo>
                    <a:pt x="331" y="207"/>
                  </a:lnTo>
                  <a:lnTo>
                    <a:pt x="303" y="221"/>
                  </a:lnTo>
                  <a:lnTo>
                    <a:pt x="269" y="233"/>
                  </a:lnTo>
                  <a:lnTo>
                    <a:pt x="233" y="240"/>
                  </a:lnTo>
                  <a:lnTo>
                    <a:pt x="193" y="242"/>
                  </a:lnTo>
                  <a:lnTo>
                    <a:pt x="174" y="242"/>
                  </a:lnTo>
                  <a:lnTo>
                    <a:pt x="157" y="240"/>
                  </a:lnTo>
                  <a:lnTo>
                    <a:pt x="137" y="237"/>
                  </a:lnTo>
                  <a:lnTo>
                    <a:pt x="120" y="232"/>
                  </a:lnTo>
                  <a:lnTo>
                    <a:pt x="101" y="226"/>
                  </a:lnTo>
                  <a:lnTo>
                    <a:pt x="87" y="221"/>
                  </a:lnTo>
                  <a:lnTo>
                    <a:pt x="70" y="214"/>
                  </a:lnTo>
                  <a:lnTo>
                    <a:pt x="56" y="205"/>
                  </a:lnTo>
                  <a:lnTo>
                    <a:pt x="30" y="188"/>
                  </a:lnTo>
                  <a:lnTo>
                    <a:pt x="14" y="167"/>
                  </a:lnTo>
                  <a:lnTo>
                    <a:pt x="2" y="144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auto">
            <a:xfrm>
              <a:off x="1763" y="1941"/>
              <a:ext cx="427" cy="265"/>
            </a:xfrm>
            <a:custGeom>
              <a:avLst/>
              <a:gdLst/>
              <a:ahLst/>
              <a:cxnLst>
                <a:cxn ang="0">
                  <a:pos x="213" y="265"/>
                </a:cxn>
                <a:cxn ang="0">
                  <a:pos x="233" y="265"/>
                </a:cxn>
                <a:cxn ang="0">
                  <a:pos x="256" y="264"/>
                </a:cxn>
                <a:cxn ang="0">
                  <a:pos x="275" y="260"/>
                </a:cxn>
                <a:cxn ang="0">
                  <a:pos x="295" y="257"/>
                </a:cxn>
                <a:cxn ang="0">
                  <a:pos x="312" y="251"/>
                </a:cxn>
                <a:cxn ang="0">
                  <a:pos x="331" y="244"/>
                </a:cxn>
                <a:cxn ang="0">
                  <a:pos x="348" y="235"/>
                </a:cxn>
                <a:cxn ang="0">
                  <a:pos x="362" y="227"/>
                </a:cxn>
                <a:cxn ang="0">
                  <a:pos x="390" y="207"/>
                </a:cxn>
                <a:cxn ang="0">
                  <a:pos x="410" y="185"/>
                </a:cxn>
                <a:cxn ang="0">
                  <a:pos x="424" y="160"/>
                </a:cxn>
                <a:cxn ang="0">
                  <a:pos x="427" y="134"/>
                </a:cxn>
                <a:cxn ang="0">
                  <a:pos x="424" y="107"/>
                </a:cxn>
                <a:cxn ang="0">
                  <a:pos x="410" y="83"/>
                </a:cxn>
                <a:cxn ang="0">
                  <a:pos x="390" y="60"/>
                </a:cxn>
                <a:cxn ang="0">
                  <a:pos x="362" y="39"/>
                </a:cxn>
                <a:cxn ang="0">
                  <a:pos x="348" y="30"/>
                </a:cxn>
                <a:cxn ang="0">
                  <a:pos x="331" y="23"/>
                </a:cxn>
                <a:cxn ang="0">
                  <a:pos x="312" y="16"/>
                </a:cxn>
                <a:cxn ang="0">
                  <a:pos x="295" y="11"/>
                </a:cxn>
                <a:cxn ang="0">
                  <a:pos x="275" y="5"/>
                </a:cxn>
                <a:cxn ang="0">
                  <a:pos x="256" y="2"/>
                </a:cxn>
                <a:cxn ang="0">
                  <a:pos x="233" y="0"/>
                </a:cxn>
                <a:cxn ang="0">
                  <a:pos x="213" y="0"/>
                </a:cxn>
                <a:cxn ang="0">
                  <a:pos x="171" y="4"/>
                </a:cxn>
                <a:cxn ang="0">
                  <a:pos x="129" y="11"/>
                </a:cxn>
                <a:cxn ang="0">
                  <a:pos x="93" y="23"/>
                </a:cxn>
                <a:cxn ang="0">
                  <a:pos x="62" y="39"/>
                </a:cxn>
                <a:cxn ang="0">
                  <a:pos x="36" y="58"/>
                </a:cxn>
                <a:cxn ang="0">
                  <a:pos x="17" y="81"/>
                </a:cxn>
                <a:cxn ang="0">
                  <a:pos x="6" y="107"/>
                </a:cxn>
                <a:cxn ang="0">
                  <a:pos x="0" y="134"/>
                </a:cxn>
                <a:cxn ang="0">
                  <a:pos x="3" y="160"/>
                </a:cxn>
                <a:cxn ang="0">
                  <a:pos x="17" y="185"/>
                </a:cxn>
                <a:cxn ang="0">
                  <a:pos x="36" y="207"/>
                </a:cxn>
                <a:cxn ang="0">
                  <a:pos x="62" y="227"/>
                </a:cxn>
                <a:cxn ang="0">
                  <a:pos x="79" y="235"/>
                </a:cxn>
                <a:cxn ang="0">
                  <a:pos x="95" y="244"/>
                </a:cxn>
                <a:cxn ang="0">
                  <a:pos x="112" y="251"/>
                </a:cxn>
                <a:cxn ang="0">
                  <a:pos x="132" y="257"/>
                </a:cxn>
                <a:cxn ang="0">
                  <a:pos x="152" y="260"/>
                </a:cxn>
                <a:cxn ang="0">
                  <a:pos x="171" y="264"/>
                </a:cxn>
                <a:cxn ang="0">
                  <a:pos x="194" y="265"/>
                </a:cxn>
                <a:cxn ang="0">
                  <a:pos x="213" y="265"/>
                </a:cxn>
              </a:cxnLst>
              <a:rect l="0" t="0" r="r" b="b"/>
              <a:pathLst>
                <a:path w="427" h="265">
                  <a:moveTo>
                    <a:pt x="213" y="265"/>
                  </a:moveTo>
                  <a:lnTo>
                    <a:pt x="233" y="265"/>
                  </a:lnTo>
                  <a:lnTo>
                    <a:pt x="256" y="264"/>
                  </a:lnTo>
                  <a:lnTo>
                    <a:pt x="275" y="260"/>
                  </a:lnTo>
                  <a:lnTo>
                    <a:pt x="295" y="257"/>
                  </a:lnTo>
                  <a:lnTo>
                    <a:pt x="312" y="251"/>
                  </a:lnTo>
                  <a:lnTo>
                    <a:pt x="331" y="244"/>
                  </a:lnTo>
                  <a:lnTo>
                    <a:pt x="348" y="235"/>
                  </a:lnTo>
                  <a:lnTo>
                    <a:pt x="362" y="227"/>
                  </a:lnTo>
                  <a:lnTo>
                    <a:pt x="390" y="207"/>
                  </a:lnTo>
                  <a:lnTo>
                    <a:pt x="410" y="185"/>
                  </a:lnTo>
                  <a:lnTo>
                    <a:pt x="424" y="160"/>
                  </a:lnTo>
                  <a:lnTo>
                    <a:pt x="427" y="134"/>
                  </a:lnTo>
                  <a:lnTo>
                    <a:pt x="424" y="107"/>
                  </a:lnTo>
                  <a:lnTo>
                    <a:pt x="410" y="83"/>
                  </a:lnTo>
                  <a:lnTo>
                    <a:pt x="390" y="60"/>
                  </a:lnTo>
                  <a:lnTo>
                    <a:pt x="362" y="39"/>
                  </a:lnTo>
                  <a:lnTo>
                    <a:pt x="348" y="30"/>
                  </a:lnTo>
                  <a:lnTo>
                    <a:pt x="331" y="23"/>
                  </a:lnTo>
                  <a:lnTo>
                    <a:pt x="312" y="16"/>
                  </a:lnTo>
                  <a:lnTo>
                    <a:pt x="295" y="11"/>
                  </a:lnTo>
                  <a:lnTo>
                    <a:pt x="275" y="5"/>
                  </a:lnTo>
                  <a:lnTo>
                    <a:pt x="256" y="2"/>
                  </a:lnTo>
                  <a:lnTo>
                    <a:pt x="233" y="0"/>
                  </a:lnTo>
                  <a:lnTo>
                    <a:pt x="213" y="0"/>
                  </a:lnTo>
                  <a:lnTo>
                    <a:pt x="171" y="4"/>
                  </a:lnTo>
                  <a:lnTo>
                    <a:pt x="129" y="11"/>
                  </a:lnTo>
                  <a:lnTo>
                    <a:pt x="93" y="23"/>
                  </a:lnTo>
                  <a:lnTo>
                    <a:pt x="62" y="39"/>
                  </a:lnTo>
                  <a:lnTo>
                    <a:pt x="36" y="58"/>
                  </a:lnTo>
                  <a:lnTo>
                    <a:pt x="17" y="81"/>
                  </a:lnTo>
                  <a:lnTo>
                    <a:pt x="6" y="107"/>
                  </a:lnTo>
                  <a:lnTo>
                    <a:pt x="0" y="134"/>
                  </a:lnTo>
                  <a:lnTo>
                    <a:pt x="3" y="160"/>
                  </a:lnTo>
                  <a:lnTo>
                    <a:pt x="17" y="185"/>
                  </a:lnTo>
                  <a:lnTo>
                    <a:pt x="36" y="207"/>
                  </a:lnTo>
                  <a:lnTo>
                    <a:pt x="62" y="227"/>
                  </a:lnTo>
                  <a:lnTo>
                    <a:pt x="79" y="235"/>
                  </a:lnTo>
                  <a:lnTo>
                    <a:pt x="95" y="244"/>
                  </a:lnTo>
                  <a:lnTo>
                    <a:pt x="112" y="251"/>
                  </a:lnTo>
                  <a:lnTo>
                    <a:pt x="132" y="257"/>
                  </a:lnTo>
                  <a:lnTo>
                    <a:pt x="152" y="260"/>
                  </a:lnTo>
                  <a:lnTo>
                    <a:pt x="171" y="264"/>
                  </a:lnTo>
                  <a:lnTo>
                    <a:pt x="194" y="265"/>
                  </a:lnTo>
                  <a:lnTo>
                    <a:pt x="213" y="2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1" name="Freeform 29"/>
            <p:cNvSpPr>
              <a:spLocks/>
            </p:cNvSpPr>
            <p:nvPr/>
          </p:nvSpPr>
          <p:spPr bwMode="auto">
            <a:xfrm>
              <a:off x="1797" y="1962"/>
              <a:ext cx="356" cy="223"/>
            </a:xfrm>
            <a:custGeom>
              <a:avLst/>
              <a:gdLst/>
              <a:ahLst/>
              <a:cxnLst>
                <a:cxn ang="0">
                  <a:pos x="53" y="34"/>
                </a:cxn>
                <a:cxn ang="0">
                  <a:pos x="67" y="27"/>
                </a:cxn>
                <a:cxn ang="0">
                  <a:pos x="81" y="20"/>
                </a:cxn>
                <a:cxn ang="0">
                  <a:pos x="95" y="14"/>
                </a:cxn>
                <a:cxn ang="0">
                  <a:pos x="112" y="9"/>
                </a:cxn>
                <a:cxn ang="0">
                  <a:pos x="126" y="5"/>
                </a:cxn>
                <a:cxn ang="0">
                  <a:pos x="143" y="2"/>
                </a:cxn>
                <a:cxn ang="0">
                  <a:pos x="163" y="0"/>
                </a:cxn>
                <a:cxn ang="0">
                  <a:pos x="179" y="0"/>
                </a:cxn>
                <a:cxn ang="0">
                  <a:pos x="196" y="0"/>
                </a:cxn>
                <a:cxn ang="0">
                  <a:pos x="216" y="2"/>
                </a:cxn>
                <a:cxn ang="0">
                  <a:pos x="233" y="5"/>
                </a:cxn>
                <a:cxn ang="0">
                  <a:pos x="247" y="9"/>
                </a:cxn>
                <a:cxn ang="0">
                  <a:pos x="264" y="14"/>
                </a:cxn>
                <a:cxn ang="0">
                  <a:pos x="278" y="20"/>
                </a:cxn>
                <a:cxn ang="0">
                  <a:pos x="292" y="27"/>
                </a:cxn>
                <a:cxn ang="0">
                  <a:pos x="306" y="34"/>
                </a:cxn>
                <a:cxn ang="0">
                  <a:pos x="328" y="51"/>
                </a:cxn>
                <a:cxn ang="0">
                  <a:pos x="345" y="70"/>
                </a:cxn>
                <a:cxn ang="0">
                  <a:pos x="354" y="90"/>
                </a:cxn>
                <a:cxn ang="0">
                  <a:pos x="356" y="113"/>
                </a:cxn>
                <a:cxn ang="0">
                  <a:pos x="354" y="135"/>
                </a:cxn>
                <a:cxn ang="0">
                  <a:pos x="342" y="157"/>
                </a:cxn>
                <a:cxn ang="0">
                  <a:pos x="326" y="174"/>
                </a:cxn>
                <a:cxn ang="0">
                  <a:pos x="306" y="192"/>
                </a:cxn>
                <a:cxn ang="0">
                  <a:pos x="278" y="204"/>
                </a:cxn>
                <a:cxn ang="0">
                  <a:pos x="250" y="214"/>
                </a:cxn>
                <a:cxn ang="0">
                  <a:pos x="216" y="222"/>
                </a:cxn>
                <a:cxn ang="0">
                  <a:pos x="179" y="223"/>
                </a:cxn>
                <a:cxn ang="0">
                  <a:pos x="163" y="223"/>
                </a:cxn>
                <a:cxn ang="0">
                  <a:pos x="143" y="222"/>
                </a:cxn>
                <a:cxn ang="0">
                  <a:pos x="126" y="218"/>
                </a:cxn>
                <a:cxn ang="0">
                  <a:pos x="112" y="214"/>
                </a:cxn>
                <a:cxn ang="0">
                  <a:pos x="95" y="211"/>
                </a:cxn>
                <a:cxn ang="0">
                  <a:pos x="81" y="206"/>
                </a:cxn>
                <a:cxn ang="0">
                  <a:pos x="67" y="199"/>
                </a:cxn>
                <a:cxn ang="0">
                  <a:pos x="53" y="192"/>
                </a:cxn>
                <a:cxn ang="0">
                  <a:pos x="31" y="174"/>
                </a:cxn>
                <a:cxn ang="0">
                  <a:pos x="14" y="155"/>
                </a:cxn>
                <a:cxn ang="0">
                  <a:pos x="2" y="135"/>
                </a:cxn>
                <a:cxn ang="0">
                  <a:pos x="0" y="113"/>
                </a:cxn>
                <a:cxn ang="0">
                  <a:pos x="2" y="90"/>
                </a:cxn>
                <a:cxn ang="0">
                  <a:pos x="14" y="70"/>
                </a:cxn>
                <a:cxn ang="0">
                  <a:pos x="31" y="51"/>
                </a:cxn>
                <a:cxn ang="0">
                  <a:pos x="53" y="34"/>
                </a:cxn>
              </a:cxnLst>
              <a:rect l="0" t="0" r="r" b="b"/>
              <a:pathLst>
                <a:path w="356" h="223">
                  <a:moveTo>
                    <a:pt x="53" y="34"/>
                  </a:moveTo>
                  <a:lnTo>
                    <a:pt x="67" y="27"/>
                  </a:lnTo>
                  <a:lnTo>
                    <a:pt x="81" y="20"/>
                  </a:lnTo>
                  <a:lnTo>
                    <a:pt x="95" y="14"/>
                  </a:lnTo>
                  <a:lnTo>
                    <a:pt x="112" y="9"/>
                  </a:lnTo>
                  <a:lnTo>
                    <a:pt x="126" y="5"/>
                  </a:lnTo>
                  <a:lnTo>
                    <a:pt x="143" y="2"/>
                  </a:lnTo>
                  <a:lnTo>
                    <a:pt x="163" y="0"/>
                  </a:lnTo>
                  <a:lnTo>
                    <a:pt x="179" y="0"/>
                  </a:lnTo>
                  <a:lnTo>
                    <a:pt x="196" y="0"/>
                  </a:lnTo>
                  <a:lnTo>
                    <a:pt x="216" y="2"/>
                  </a:lnTo>
                  <a:lnTo>
                    <a:pt x="233" y="5"/>
                  </a:lnTo>
                  <a:lnTo>
                    <a:pt x="247" y="9"/>
                  </a:lnTo>
                  <a:lnTo>
                    <a:pt x="264" y="14"/>
                  </a:lnTo>
                  <a:lnTo>
                    <a:pt x="278" y="20"/>
                  </a:lnTo>
                  <a:lnTo>
                    <a:pt x="292" y="27"/>
                  </a:lnTo>
                  <a:lnTo>
                    <a:pt x="306" y="34"/>
                  </a:lnTo>
                  <a:lnTo>
                    <a:pt x="328" y="51"/>
                  </a:lnTo>
                  <a:lnTo>
                    <a:pt x="345" y="70"/>
                  </a:lnTo>
                  <a:lnTo>
                    <a:pt x="354" y="90"/>
                  </a:lnTo>
                  <a:lnTo>
                    <a:pt x="356" y="113"/>
                  </a:lnTo>
                  <a:lnTo>
                    <a:pt x="354" y="135"/>
                  </a:lnTo>
                  <a:lnTo>
                    <a:pt x="342" y="157"/>
                  </a:lnTo>
                  <a:lnTo>
                    <a:pt x="326" y="174"/>
                  </a:lnTo>
                  <a:lnTo>
                    <a:pt x="306" y="192"/>
                  </a:lnTo>
                  <a:lnTo>
                    <a:pt x="278" y="204"/>
                  </a:lnTo>
                  <a:lnTo>
                    <a:pt x="250" y="214"/>
                  </a:lnTo>
                  <a:lnTo>
                    <a:pt x="216" y="222"/>
                  </a:lnTo>
                  <a:lnTo>
                    <a:pt x="179" y="223"/>
                  </a:lnTo>
                  <a:lnTo>
                    <a:pt x="163" y="223"/>
                  </a:lnTo>
                  <a:lnTo>
                    <a:pt x="143" y="222"/>
                  </a:lnTo>
                  <a:lnTo>
                    <a:pt x="126" y="218"/>
                  </a:lnTo>
                  <a:lnTo>
                    <a:pt x="112" y="214"/>
                  </a:lnTo>
                  <a:lnTo>
                    <a:pt x="95" y="211"/>
                  </a:lnTo>
                  <a:lnTo>
                    <a:pt x="81" y="206"/>
                  </a:lnTo>
                  <a:lnTo>
                    <a:pt x="67" y="199"/>
                  </a:lnTo>
                  <a:lnTo>
                    <a:pt x="53" y="192"/>
                  </a:lnTo>
                  <a:lnTo>
                    <a:pt x="31" y="174"/>
                  </a:lnTo>
                  <a:lnTo>
                    <a:pt x="14" y="155"/>
                  </a:lnTo>
                  <a:lnTo>
                    <a:pt x="2" y="135"/>
                  </a:lnTo>
                  <a:lnTo>
                    <a:pt x="0" y="113"/>
                  </a:lnTo>
                  <a:lnTo>
                    <a:pt x="2" y="90"/>
                  </a:lnTo>
                  <a:lnTo>
                    <a:pt x="14" y="70"/>
                  </a:lnTo>
                  <a:lnTo>
                    <a:pt x="31" y="51"/>
                  </a:lnTo>
                  <a:lnTo>
                    <a:pt x="53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2" name="Freeform 30"/>
            <p:cNvSpPr>
              <a:spLocks/>
            </p:cNvSpPr>
            <p:nvPr/>
          </p:nvSpPr>
          <p:spPr bwMode="auto">
            <a:xfrm>
              <a:off x="1381" y="2447"/>
              <a:ext cx="28" cy="56"/>
            </a:xfrm>
            <a:custGeom>
              <a:avLst/>
              <a:gdLst/>
              <a:ahLst/>
              <a:cxnLst>
                <a:cxn ang="0">
                  <a:pos x="14" y="56"/>
                </a:cxn>
                <a:cxn ang="0">
                  <a:pos x="20" y="54"/>
                </a:cxn>
                <a:cxn ang="0">
                  <a:pos x="25" y="47"/>
                </a:cxn>
                <a:cxn ang="0">
                  <a:pos x="28" y="39"/>
                </a:cxn>
                <a:cxn ang="0">
                  <a:pos x="28" y="28"/>
                </a:cxn>
                <a:cxn ang="0">
                  <a:pos x="28" y="18"/>
                </a:cxn>
                <a:cxn ang="0">
                  <a:pos x="25" y="9"/>
                </a:cxn>
                <a:cxn ang="0">
                  <a:pos x="20" y="2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6" y="9"/>
                </a:cxn>
                <a:cxn ang="0">
                  <a:pos x="3" y="18"/>
                </a:cxn>
                <a:cxn ang="0">
                  <a:pos x="0" y="28"/>
                </a:cxn>
                <a:cxn ang="0">
                  <a:pos x="3" y="39"/>
                </a:cxn>
                <a:cxn ang="0">
                  <a:pos x="6" y="47"/>
                </a:cxn>
                <a:cxn ang="0">
                  <a:pos x="8" y="54"/>
                </a:cxn>
                <a:cxn ang="0">
                  <a:pos x="14" y="56"/>
                </a:cxn>
              </a:cxnLst>
              <a:rect l="0" t="0" r="r" b="b"/>
              <a:pathLst>
                <a:path w="28" h="56">
                  <a:moveTo>
                    <a:pt x="14" y="56"/>
                  </a:moveTo>
                  <a:lnTo>
                    <a:pt x="20" y="54"/>
                  </a:lnTo>
                  <a:lnTo>
                    <a:pt x="25" y="47"/>
                  </a:lnTo>
                  <a:lnTo>
                    <a:pt x="28" y="39"/>
                  </a:lnTo>
                  <a:lnTo>
                    <a:pt x="28" y="28"/>
                  </a:lnTo>
                  <a:lnTo>
                    <a:pt x="28" y="18"/>
                  </a:lnTo>
                  <a:lnTo>
                    <a:pt x="25" y="9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8" y="2"/>
                  </a:lnTo>
                  <a:lnTo>
                    <a:pt x="6" y="9"/>
                  </a:lnTo>
                  <a:lnTo>
                    <a:pt x="3" y="18"/>
                  </a:lnTo>
                  <a:lnTo>
                    <a:pt x="0" y="28"/>
                  </a:lnTo>
                  <a:lnTo>
                    <a:pt x="3" y="39"/>
                  </a:lnTo>
                  <a:lnTo>
                    <a:pt x="6" y="47"/>
                  </a:lnTo>
                  <a:lnTo>
                    <a:pt x="8" y="54"/>
                  </a:lnTo>
                  <a:lnTo>
                    <a:pt x="14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1586" y="2447"/>
              <a:ext cx="34" cy="60"/>
            </a:xfrm>
            <a:custGeom>
              <a:avLst/>
              <a:gdLst/>
              <a:ahLst/>
              <a:cxnLst>
                <a:cxn ang="0">
                  <a:pos x="17" y="60"/>
                </a:cxn>
                <a:cxn ang="0">
                  <a:pos x="22" y="58"/>
                </a:cxn>
                <a:cxn ang="0">
                  <a:pos x="28" y="51"/>
                </a:cxn>
                <a:cxn ang="0">
                  <a:pos x="31" y="40"/>
                </a:cxn>
                <a:cxn ang="0">
                  <a:pos x="34" y="30"/>
                </a:cxn>
                <a:cxn ang="0">
                  <a:pos x="31" y="18"/>
                </a:cxn>
                <a:cxn ang="0">
                  <a:pos x="28" y="9"/>
                </a:cxn>
                <a:cxn ang="0">
                  <a:pos x="22" y="2"/>
                </a:cxn>
                <a:cxn ang="0">
                  <a:pos x="17" y="0"/>
                </a:cxn>
                <a:cxn ang="0">
                  <a:pos x="11" y="2"/>
                </a:cxn>
                <a:cxn ang="0">
                  <a:pos x="6" y="9"/>
                </a:cxn>
                <a:cxn ang="0">
                  <a:pos x="3" y="18"/>
                </a:cxn>
                <a:cxn ang="0">
                  <a:pos x="0" y="30"/>
                </a:cxn>
                <a:cxn ang="0">
                  <a:pos x="3" y="40"/>
                </a:cxn>
                <a:cxn ang="0">
                  <a:pos x="6" y="51"/>
                </a:cxn>
                <a:cxn ang="0">
                  <a:pos x="11" y="58"/>
                </a:cxn>
                <a:cxn ang="0">
                  <a:pos x="17" y="60"/>
                </a:cxn>
              </a:cxnLst>
              <a:rect l="0" t="0" r="r" b="b"/>
              <a:pathLst>
                <a:path w="34" h="60">
                  <a:moveTo>
                    <a:pt x="17" y="60"/>
                  </a:moveTo>
                  <a:lnTo>
                    <a:pt x="22" y="58"/>
                  </a:lnTo>
                  <a:lnTo>
                    <a:pt x="28" y="51"/>
                  </a:lnTo>
                  <a:lnTo>
                    <a:pt x="31" y="40"/>
                  </a:lnTo>
                  <a:lnTo>
                    <a:pt x="34" y="30"/>
                  </a:lnTo>
                  <a:lnTo>
                    <a:pt x="31" y="18"/>
                  </a:lnTo>
                  <a:lnTo>
                    <a:pt x="28" y="9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1" y="2"/>
                  </a:lnTo>
                  <a:lnTo>
                    <a:pt x="6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3" y="40"/>
                  </a:lnTo>
                  <a:lnTo>
                    <a:pt x="6" y="51"/>
                  </a:lnTo>
                  <a:lnTo>
                    <a:pt x="11" y="58"/>
                  </a:lnTo>
                  <a:lnTo>
                    <a:pt x="17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976" y="1974"/>
              <a:ext cx="45" cy="132"/>
            </a:xfrm>
            <a:custGeom>
              <a:avLst/>
              <a:gdLst/>
              <a:ahLst/>
              <a:cxnLst>
                <a:cxn ang="0">
                  <a:pos x="45" y="65"/>
                </a:cxn>
                <a:cxn ang="0">
                  <a:pos x="43" y="46"/>
                </a:cxn>
                <a:cxn ang="0">
                  <a:pos x="40" y="29"/>
                </a:cxn>
                <a:cxn ang="0">
                  <a:pos x="31" y="13"/>
                </a:cxn>
                <a:cxn ang="0">
                  <a:pos x="23" y="0"/>
                </a:cxn>
                <a:cxn ang="0">
                  <a:pos x="15" y="13"/>
                </a:cxn>
                <a:cxn ang="0">
                  <a:pos x="6" y="29"/>
                </a:cxn>
                <a:cxn ang="0">
                  <a:pos x="3" y="46"/>
                </a:cxn>
                <a:cxn ang="0">
                  <a:pos x="0" y="65"/>
                </a:cxn>
                <a:cxn ang="0">
                  <a:pos x="3" y="85"/>
                </a:cxn>
                <a:cxn ang="0">
                  <a:pos x="6" y="104"/>
                </a:cxn>
                <a:cxn ang="0">
                  <a:pos x="15" y="120"/>
                </a:cxn>
                <a:cxn ang="0">
                  <a:pos x="23" y="132"/>
                </a:cxn>
                <a:cxn ang="0">
                  <a:pos x="31" y="120"/>
                </a:cxn>
                <a:cxn ang="0">
                  <a:pos x="40" y="104"/>
                </a:cxn>
                <a:cxn ang="0">
                  <a:pos x="43" y="85"/>
                </a:cxn>
                <a:cxn ang="0">
                  <a:pos x="45" y="65"/>
                </a:cxn>
              </a:cxnLst>
              <a:rect l="0" t="0" r="r" b="b"/>
              <a:pathLst>
                <a:path w="45" h="132">
                  <a:moveTo>
                    <a:pt x="45" y="65"/>
                  </a:moveTo>
                  <a:lnTo>
                    <a:pt x="43" y="46"/>
                  </a:lnTo>
                  <a:lnTo>
                    <a:pt x="40" y="29"/>
                  </a:lnTo>
                  <a:lnTo>
                    <a:pt x="31" y="13"/>
                  </a:lnTo>
                  <a:lnTo>
                    <a:pt x="23" y="0"/>
                  </a:lnTo>
                  <a:lnTo>
                    <a:pt x="15" y="13"/>
                  </a:lnTo>
                  <a:lnTo>
                    <a:pt x="6" y="29"/>
                  </a:lnTo>
                  <a:lnTo>
                    <a:pt x="3" y="46"/>
                  </a:lnTo>
                  <a:lnTo>
                    <a:pt x="0" y="65"/>
                  </a:lnTo>
                  <a:lnTo>
                    <a:pt x="3" y="85"/>
                  </a:lnTo>
                  <a:lnTo>
                    <a:pt x="6" y="104"/>
                  </a:lnTo>
                  <a:lnTo>
                    <a:pt x="15" y="120"/>
                  </a:lnTo>
                  <a:lnTo>
                    <a:pt x="23" y="132"/>
                  </a:lnTo>
                  <a:lnTo>
                    <a:pt x="31" y="120"/>
                  </a:lnTo>
                  <a:lnTo>
                    <a:pt x="40" y="104"/>
                  </a:lnTo>
                  <a:lnTo>
                    <a:pt x="43" y="85"/>
                  </a:lnTo>
                  <a:lnTo>
                    <a:pt x="45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5" name="Freeform 33"/>
            <p:cNvSpPr>
              <a:spLocks/>
            </p:cNvSpPr>
            <p:nvPr/>
          </p:nvSpPr>
          <p:spPr bwMode="auto">
            <a:xfrm>
              <a:off x="1951" y="2008"/>
              <a:ext cx="45" cy="132"/>
            </a:xfrm>
            <a:custGeom>
              <a:avLst/>
              <a:gdLst/>
              <a:ahLst/>
              <a:cxnLst>
                <a:cxn ang="0">
                  <a:pos x="45" y="67"/>
                </a:cxn>
                <a:cxn ang="0">
                  <a:pos x="42" y="47"/>
                </a:cxn>
                <a:cxn ang="0">
                  <a:pos x="39" y="28"/>
                </a:cxn>
                <a:cxn ang="0">
                  <a:pos x="31" y="12"/>
                </a:cxn>
                <a:cxn ang="0">
                  <a:pos x="23" y="0"/>
                </a:cxn>
                <a:cxn ang="0">
                  <a:pos x="14" y="12"/>
                </a:cxn>
                <a:cxn ang="0">
                  <a:pos x="6" y="28"/>
                </a:cxn>
                <a:cxn ang="0">
                  <a:pos x="3" y="47"/>
                </a:cxn>
                <a:cxn ang="0">
                  <a:pos x="0" y="67"/>
                </a:cxn>
                <a:cxn ang="0">
                  <a:pos x="3" y="86"/>
                </a:cxn>
                <a:cxn ang="0">
                  <a:pos x="6" y="104"/>
                </a:cxn>
                <a:cxn ang="0">
                  <a:pos x="14" y="119"/>
                </a:cxn>
                <a:cxn ang="0">
                  <a:pos x="23" y="132"/>
                </a:cxn>
                <a:cxn ang="0">
                  <a:pos x="31" y="119"/>
                </a:cxn>
                <a:cxn ang="0">
                  <a:pos x="39" y="104"/>
                </a:cxn>
                <a:cxn ang="0">
                  <a:pos x="42" y="86"/>
                </a:cxn>
                <a:cxn ang="0">
                  <a:pos x="45" y="67"/>
                </a:cxn>
              </a:cxnLst>
              <a:rect l="0" t="0" r="r" b="b"/>
              <a:pathLst>
                <a:path w="45" h="132">
                  <a:moveTo>
                    <a:pt x="45" y="67"/>
                  </a:moveTo>
                  <a:lnTo>
                    <a:pt x="42" y="47"/>
                  </a:lnTo>
                  <a:lnTo>
                    <a:pt x="39" y="28"/>
                  </a:lnTo>
                  <a:lnTo>
                    <a:pt x="31" y="12"/>
                  </a:lnTo>
                  <a:lnTo>
                    <a:pt x="23" y="0"/>
                  </a:lnTo>
                  <a:lnTo>
                    <a:pt x="14" y="12"/>
                  </a:lnTo>
                  <a:lnTo>
                    <a:pt x="6" y="28"/>
                  </a:lnTo>
                  <a:lnTo>
                    <a:pt x="3" y="47"/>
                  </a:lnTo>
                  <a:lnTo>
                    <a:pt x="0" y="67"/>
                  </a:lnTo>
                  <a:lnTo>
                    <a:pt x="3" y="86"/>
                  </a:lnTo>
                  <a:lnTo>
                    <a:pt x="6" y="104"/>
                  </a:lnTo>
                  <a:lnTo>
                    <a:pt x="14" y="119"/>
                  </a:lnTo>
                  <a:lnTo>
                    <a:pt x="23" y="132"/>
                  </a:lnTo>
                  <a:lnTo>
                    <a:pt x="31" y="119"/>
                  </a:lnTo>
                  <a:lnTo>
                    <a:pt x="39" y="104"/>
                  </a:lnTo>
                  <a:lnTo>
                    <a:pt x="42" y="86"/>
                  </a:lnTo>
                  <a:lnTo>
                    <a:pt x="45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6" name="Freeform 34"/>
            <p:cNvSpPr>
              <a:spLocks/>
            </p:cNvSpPr>
            <p:nvPr/>
          </p:nvSpPr>
          <p:spPr bwMode="auto">
            <a:xfrm>
              <a:off x="982" y="2649"/>
              <a:ext cx="1003" cy="141"/>
            </a:xfrm>
            <a:custGeom>
              <a:avLst/>
              <a:gdLst/>
              <a:ahLst/>
              <a:cxnLst>
                <a:cxn ang="0">
                  <a:pos x="596" y="139"/>
                </a:cxn>
                <a:cxn ang="0">
                  <a:pos x="719" y="128"/>
                </a:cxn>
                <a:cxn ang="0">
                  <a:pos x="815" y="111"/>
                </a:cxn>
                <a:cxn ang="0">
                  <a:pos x="888" y="91"/>
                </a:cxn>
                <a:cxn ang="0">
                  <a:pos x="941" y="69"/>
                </a:cxn>
                <a:cxn ang="0">
                  <a:pos x="975" y="47"/>
                </a:cxn>
                <a:cxn ang="0">
                  <a:pos x="994" y="32"/>
                </a:cxn>
                <a:cxn ang="0">
                  <a:pos x="1003" y="23"/>
                </a:cxn>
                <a:cxn ang="0">
                  <a:pos x="1003" y="21"/>
                </a:cxn>
                <a:cxn ang="0">
                  <a:pos x="997" y="25"/>
                </a:cxn>
                <a:cxn ang="0">
                  <a:pos x="980" y="35"/>
                </a:cxn>
                <a:cxn ang="0">
                  <a:pos x="952" y="51"/>
                </a:cxn>
                <a:cxn ang="0">
                  <a:pos x="905" y="67"/>
                </a:cxn>
                <a:cxn ang="0">
                  <a:pos x="843" y="84"/>
                </a:cxn>
                <a:cxn ang="0">
                  <a:pos x="759" y="100"/>
                </a:cxn>
                <a:cxn ang="0">
                  <a:pos x="652" y="111"/>
                </a:cxn>
                <a:cxn ang="0">
                  <a:pos x="520" y="116"/>
                </a:cxn>
                <a:cxn ang="0">
                  <a:pos x="385" y="112"/>
                </a:cxn>
                <a:cxn ang="0">
                  <a:pos x="275" y="100"/>
                </a:cxn>
                <a:cxn ang="0">
                  <a:pos x="186" y="81"/>
                </a:cxn>
                <a:cxn ang="0">
                  <a:pos x="115" y="60"/>
                </a:cxn>
                <a:cxn ang="0">
                  <a:pos x="65" y="37"/>
                </a:cxn>
                <a:cxn ang="0">
                  <a:pos x="28" y="19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6" y="5"/>
                </a:cxn>
                <a:cxn ang="0">
                  <a:pos x="23" y="23"/>
                </a:cxn>
                <a:cxn ang="0">
                  <a:pos x="56" y="46"/>
                </a:cxn>
                <a:cxn ang="0">
                  <a:pos x="107" y="70"/>
                </a:cxn>
                <a:cxn ang="0">
                  <a:pos x="177" y="97"/>
                </a:cxn>
                <a:cxn ang="0">
                  <a:pos x="267" y="119"/>
                </a:cxn>
                <a:cxn ang="0">
                  <a:pos x="382" y="135"/>
                </a:cxn>
                <a:cxn ang="0">
                  <a:pos x="523" y="141"/>
                </a:cxn>
              </a:cxnLst>
              <a:rect l="0" t="0" r="r" b="b"/>
              <a:pathLst>
                <a:path w="1003" h="141">
                  <a:moveTo>
                    <a:pt x="523" y="141"/>
                  </a:moveTo>
                  <a:lnTo>
                    <a:pt x="596" y="139"/>
                  </a:lnTo>
                  <a:lnTo>
                    <a:pt x="660" y="135"/>
                  </a:lnTo>
                  <a:lnTo>
                    <a:pt x="719" y="128"/>
                  </a:lnTo>
                  <a:lnTo>
                    <a:pt x="770" y="121"/>
                  </a:lnTo>
                  <a:lnTo>
                    <a:pt x="815" y="111"/>
                  </a:lnTo>
                  <a:lnTo>
                    <a:pt x="854" y="102"/>
                  </a:lnTo>
                  <a:lnTo>
                    <a:pt x="888" y="91"/>
                  </a:lnTo>
                  <a:lnTo>
                    <a:pt x="916" y="79"/>
                  </a:lnTo>
                  <a:lnTo>
                    <a:pt x="941" y="69"/>
                  </a:lnTo>
                  <a:lnTo>
                    <a:pt x="958" y="58"/>
                  </a:lnTo>
                  <a:lnTo>
                    <a:pt x="975" y="47"/>
                  </a:lnTo>
                  <a:lnTo>
                    <a:pt x="986" y="39"/>
                  </a:lnTo>
                  <a:lnTo>
                    <a:pt x="994" y="32"/>
                  </a:lnTo>
                  <a:lnTo>
                    <a:pt x="1000" y="26"/>
                  </a:lnTo>
                  <a:lnTo>
                    <a:pt x="1003" y="23"/>
                  </a:lnTo>
                  <a:lnTo>
                    <a:pt x="1003" y="21"/>
                  </a:lnTo>
                  <a:lnTo>
                    <a:pt x="1003" y="21"/>
                  </a:lnTo>
                  <a:lnTo>
                    <a:pt x="1000" y="23"/>
                  </a:lnTo>
                  <a:lnTo>
                    <a:pt x="997" y="25"/>
                  </a:lnTo>
                  <a:lnTo>
                    <a:pt x="992" y="30"/>
                  </a:lnTo>
                  <a:lnTo>
                    <a:pt x="980" y="35"/>
                  </a:lnTo>
                  <a:lnTo>
                    <a:pt x="966" y="42"/>
                  </a:lnTo>
                  <a:lnTo>
                    <a:pt x="952" y="51"/>
                  </a:lnTo>
                  <a:lnTo>
                    <a:pt x="930" y="58"/>
                  </a:lnTo>
                  <a:lnTo>
                    <a:pt x="905" y="67"/>
                  </a:lnTo>
                  <a:lnTo>
                    <a:pt x="876" y="76"/>
                  </a:lnTo>
                  <a:lnTo>
                    <a:pt x="843" y="84"/>
                  </a:lnTo>
                  <a:lnTo>
                    <a:pt x="803" y="93"/>
                  </a:lnTo>
                  <a:lnTo>
                    <a:pt x="759" y="100"/>
                  </a:lnTo>
                  <a:lnTo>
                    <a:pt x="708" y="105"/>
                  </a:lnTo>
                  <a:lnTo>
                    <a:pt x="652" y="111"/>
                  </a:lnTo>
                  <a:lnTo>
                    <a:pt x="590" y="114"/>
                  </a:lnTo>
                  <a:lnTo>
                    <a:pt x="520" y="116"/>
                  </a:lnTo>
                  <a:lnTo>
                    <a:pt x="450" y="116"/>
                  </a:lnTo>
                  <a:lnTo>
                    <a:pt x="385" y="112"/>
                  </a:lnTo>
                  <a:lnTo>
                    <a:pt x="329" y="107"/>
                  </a:lnTo>
                  <a:lnTo>
                    <a:pt x="275" y="100"/>
                  </a:lnTo>
                  <a:lnTo>
                    <a:pt x="228" y="91"/>
                  </a:lnTo>
                  <a:lnTo>
                    <a:pt x="186" y="81"/>
                  </a:lnTo>
                  <a:lnTo>
                    <a:pt x="149" y="70"/>
                  </a:lnTo>
                  <a:lnTo>
                    <a:pt x="115" y="60"/>
                  </a:lnTo>
                  <a:lnTo>
                    <a:pt x="87" y="47"/>
                  </a:lnTo>
                  <a:lnTo>
                    <a:pt x="65" y="37"/>
                  </a:lnTo>
                  <a:lnTo>
                    <a:pt x="45" y="28"/>
                  </a:lnTo>
                  <a:lnTo>
                    <a:pt x="28" y="19"/>
                  </a:lnTo>
                  <a:lnTo>
                    <a:pt x="17" y="11"/>
                  </a:lnTo>
                  <a:lnTo>
                    <a:pt x="9" y="5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6" y="5"/>
                  </a:lnTo>
                  <a:lnTo>
                    <a:pt x="14" y="12"/>
                  </a:lnTo>
                  <a:lnTo>
                    <a:pt x="23" y="23"/>
                  </a:lnTo>
                  <a:lnTo>
                    <a:pt x="39" y="33"/>
                  </a:lnTo>
                  <a:lnTo>
                    <a:pt x="56" y="46"/>
                  </a:lnTo>
                  <a:lnTo>
                    <a:pt x="79" y="58"/>
                  </a:lnTo>
                  <a:lnTo>
                    <a:pt x="107" y="70"/>
                  </a:lnTo>
                  <a:lnTo>
                    <a:pt x="138" y="84"/>
                  </a:lnTo>
                  <a:lnTo>
                    <a:pt x="177" y="97"/>
                  </a:lnTo>
                  <a:lnTo>
                    <a:pt x="219" y="109"/>
                  </a:lnTo>
                  <a:lnTo>
                    <a:pt x="267" y="119"/>
                  </a:lnTo>
                  <a:lnTo>
                    <a:pt x="320" y="128"/>
                  </a:lnTo>
                  <a:lnTo>
                    <a:pt x="382" y="135"/>
                  </a:lnTo>
                  <a:lnTo>
                    <a:pt x="450" y="139"/>
                  </a:lnTo>
                  <a:lnTo>
                    <a:pt x="523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>
              <a:off x="3038" y="1486"/>
              <a:ext cx="62" cy="5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>
              <a:off x="3038" y="1873"/>
              <a:ext cx="62" cy="5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2813" y="1646"/>
              <a:ext cx="163" cy="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0" name="Rectangle 38"/>
            <p:cNvSpPr>
              <a:spLocks noChangeArrowheads="1"/>
            </p:cNvSpPr>
            <p:nvPr/>
          </p:nvSpPr>
          <p:spPr bwMode="auto">
            <a:xfrm>
              <a:off x="3297" y="1646"/>
              <a:ext cx="163" cy="3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auto">
            <a:xfrm>
              <a:off x="3538" y="1606"/>
              <a:ext cx="188" cy="79"/>
            </a:xfrm>
            <a:custGeom>
              <a:avLst/>
              <a:gdLst/>
              <a:ahLst/>
              <a:cxnLst>
                <a:cxn ang="0">
                  <a:pos x="163" y="73"/>
                </a:cxn>
                <a:cxn ang="0">
                  <a:pos x="188" y="73"/>
                </a:cxn>
                <a:cxn ang="0">
                  <a:pos x="188" y="0"/>
                </a:cxn>
                <a:cxn ang="0">
                  <a:pos x="124" y="0"/>
                </a:cxn>
                <a:cxn ang="0">
                  <a:pos x="124" y="40"/>
                </a:cxn>
                <a:cxn ang="0">
                  <a:pos x="0" y="40"/>
                </a:cxn>
                <a:cxn ang="0">
                  <a:pos x="0" y="79"/>
                </a:cxn>
                <a:cxn ang="0">
                  <a:pos x="163" y="79"/>
                </a:cxn>
                <a:cxn ang="0">
                  <a:pos x="163" y="73"/>
                </a:cxn>
              </a:cxnLst>
              <a:rect l="0" t="0" r="r" b="b"/>
              <a:pathLst>
                <a:path w="188" h="79">
                  <a:moveTo>
                    <a:pt x="163" y="73"/>
                  </a:moveTo>
                  <a:lnTo>
                    <a:pt x="188" y="73"/>
                  </a:lnTo>
                  <a:lnTo>
                    <a:pt x="188" y="0"/>
                  </a:lnTo>
                  <a:lnTo>
                    <a:pt x="124" y="0"/>
                  </a:lnTo>
                  <a:lnTo>
                    <a:pt x="124" y="40"/>
                  </a:lnTo>
                  <a:lnTo>
                    <a:pt x="0" y="40"/>
                  </a:lnTo>
                  <a:lnTo>
                    <a:pt x="0" y="79"/>
                  </a:lnTo>
                  <a:lnTo>
                    <a:pt x="163" y="79"/>
                  </a:lnTo>
                  <a:lnTo>
                    <a:pt x="163" y="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2" name="Rectangle 40"/>
            <p:cNvSpPr>
              <a:spLocks noChangeArrowheads="1"/>
            </p:cNvSpPr>
            <p:nvPr/>
          </p:nvSpPr>
          <p:spPr bwMode="auto">
            <a:xfrm>
              <a:off x="3662" y="1498"/>
              <a:ext cx="64" cy="7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3" name="Rectangle 41"/>
            <p:cNvSpPr>
              <a:spLocks noChangeArrowheads="1"/>
            </p:cNvSpPr>
            <p:nvPr/>
          </p:nvSpPr>
          <p:spPr bwMode="auto">
            <a:xfrm>
              <a:off x="3662" y="1713"/>
              <a:ext cx="64" cy="7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/>
          </p:nvSpPr>
          <p:spPr bwMode="auto">
            <a:xfrm>
              <a:off x="3620" y="1815"/>
              <a:ext cx="106" cy="77"/>
            </a:xfrm>
            <a:custGeom>
              <a:avLst/>
              <a:gdLst/>
              <a:ahLst/>
              <a:cxnLst>
                <a:cxn ang="0">
                  <a:pos x="42" y="7"/>
                </a:cxn>
                <a:cxn ang="0">
                  <a:pos x="0" y="19"/>
                </a:cxn>
                <a:cxn ang="0">
                  <a:pos x="25" y="54"/>
                </a:cxn>
                <a:cxn ang="0">
                  <a:pos x="42" y="51"/>
                </a:cxn>
                <a:cxn ang="0">
                  <a:pos x="42" y="77"/>
                </a:cxn>
                <a:cxn ang="0">
                  <a:pos x="106" y="77"/>
                </a:cxn>
                <a:cxn ang="0">
                  <a:pos x="106" y="5"/>
                </a:cxn>
                <a:cxn ang="0">
                  <a:pos x="78" y="5"/>
                </a:cxn>
                <a:cxn ang="0">
                  <a:pos x="75" y="0"/>
                </a:cxn>
                <a:cxn ang="0">
                  <a:pos x="53" y="5"/>
                </a:cxn>
                <a:cxn ang="0">
                  <a:pos x="42" y="5"/>
                </a:cxn>
                <a:cxn ang="0">
                  <a:pos x="42" y="7"/>
                </a:cxn>
              </a:cxnLst>
              <a:rect l="0" t="0" r="r" b="b"/>
              <a:pathLst>
                <a:path w="106" h="77">
                  <a:moveTo>
                    <a:pt x="42" y="7"/>
                  </a:moveTo>
                  <a:lnTo>
                    <a:pt x="0" y="19"/>
                  </a:lnTo>
                  <a:lnTo>
                    <a:pt x="25" y="54"/>
                  </a:lnTo>
                  <a:lnTo>
                    <a:pt x="42" y="51"/>
                  </a:lnTo>
                  <a:lnTo>
                    <a:pt x="42" y="77"/>
                  </a:lnTo>
                  <a:lnTo>
                    <a:pt x="106" y="77"/>
                  </a:lnTo>
                  <a:lnTo>
                    <a:pt x="106" y="5"/>
                  </a:lnTo>
                  <a:lnTo>
                    <a:pt x="78" y="5"/>
                  </a:lnTo>
                  <a:lnTo>
                    <a:pt x="75" y="0"/>
                  </a:lnTo>
                  <a:lnTo>
                    <a:pt x="53" y="5"/>
                  </a:lnTo>
                  <a:lnTo>
                    <a:pt x="42" y="5"/>
                  </a:lnTo>
                  <a:lnTo>
                    <a:pt x="42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5" name="Rectangle 43"/>
            <p:cNvSpPr>
              <a:spLocks noChangeArrowheads="1"/>
            </p:cNvSpPr>
            <p:nvPr/>
          </p:nvSpPr>
          <p:spPr bwMode="auto">
            <a:xfrm>
              <a:off x="3662" y="1927"/>
              <a:ext cx="64" cy="7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/>
          </p:nvSpPr>
          <p:spPr bwMode="auto">
            <a:xfrm>
              <a:off x="3563" y="2034"/>
              <a:ext cx="166" cy="167"/>
            </a:xfrm>
            <a:custGeom>
              <a:avLst/>
              <a:gdLst/>
              <a:ahLst/>
              <a:cxnLst>
                <a:cxn ang="0">
                  <a:pos x="163" y="132"/>
                </a:cxn>
                <a:cxn ang="0">
                  <a:pos x="163" y="0"/>
                </a:cxn>
                <a:cxn ang="0">
                  <a:pos x="99" y="0"/>
                </a:cxn>
                <a:cxn ang="0">
                  <a:pos x="99" y="116"/>
                </a:cxn>
                <a:cxn ang="0">
                  <a:pos x="0" y="128"/>
                </a:cxn>
                <a:cxn ang="0">
                  <a:pos x="12" y="167"/>
                </a:cxn>
                <a:cxn ang="0">
                  <a:pos x="166" y="146"/>
                </a:cxn>
                <a:cxn ang="0">
                  <a:pos x="161" y="132"/>
                </a:cxn>
                <a:cxn ang="0">
                  <a:pos x="163" y="132"/>
                </a:cxn>
              </a:cxnLst>
              <a:rect l="0" t="0" r="r" b="b"/>
              <a:pathLst>
                <a:path w="166" h="167">
                  <a:moveTo>
                    <a:pt x="163" y="132"/>
                  </a:moveTo>
                  <a:lnTo>
                    <a:pt x="163" y="0"/>
                  </a:lnTo>
                  <a:lnTo>
                    <a:pt x="99" y="0"/>
                  </a:lnTo>
                  <a:lnTo>
                    <a:pt x="99" y="116"/>
                  </a:lnTo>
                  <a:lnTo>
                    <a:pt x="0" y="128"/>
                  </a:lnTo>
                  <a:lnTo>
                    <a:pt x="12" y="167"/>
                  </a:lnTo>
                  <a:lnTo>
                    <a:pt x="166" y="146"/>
                  </a:lnTo>
                  <a:lnTo>
                    <a:pt x="161" y="132"/>
                  </a:lnTo>
                  <a:lnTo>
                    <a:pt x="163" y="1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/>
          </p:nvSpPr>
          <p:spPr bwMode="auto">
            <a:xfrm>
              <a:off x="2830" y="2029"/>
              <a:ext cx="186" cy="84"/>
            </a:xfrm>
            <a:custGeom>
              <a:avLst/>
              <a:gdLst/>
              <a:ahLst/>
              <a:cxnLst>
                <a:cxn ang="0">
                  <a:pos x="186" y="35"/>
                </a:cxn>
                <a:cxn ang="0">
                  <a:pos x="158" y="0"/>
                </a:cxn>
                <a:cxn ang="0">
                  <a:pos x="0" y="49"/>
                </a:cxn>
                <a:cxn ang="0">
                  <a:pos x="26" y="84"/>
                </a:cxn>
                <a:cxn ang="0">
                  <a:pos x="186" y="35"/>
                </a:cxn>
              </a:cxnLst>
              <a:rect l="0" t="0" r="r" b="b"/>
              <a:pathLst>
                <a:path w="186" h="84">
                  <a:moveTo>
                    <a:pt x="186" y="35"/>
                  </a:moveTo>
                  <a:lnTo>
                    <a:pt x="158" y="0"/>
                  </a:lnTo>
                  <a:lnTo>
                    <a:pt x="0" y="49"/>
                  </a:lnTo>
                  <a:lnTo>
                    <a:pt x="26" y="84"/>
                  </a:lnTo>
                  <a:lnTo>
                    <a:pt x="186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/>
          </p:nvSpPr>
          <p:spPr bwMode="auto">
            <a:xfrm>
              <a:off x="3092" y="1948"/>
              <a:ext cx="188" cy="84"/>
            </a:xfrm>
            <a:custGeom>
              <a:avLst/>
              <a:gdLst/>
              <a:ahLst/>
              <a:cxnLst>
                <a:cxn ang="0">
                  <a:pos x="25" y="84"/>
                </a:cxn>
                <a:cxn ang="0">
                  <a:pos x="188" y="35"/>
                </a:cxn>
                <a:cxn ang="0">
                  <a:pos x="160" y="0"/>
                </a:cxn>
                <a:cxn ang="0">
                  <a:pos x="0" y="49"/>
                </a:cxn>
                <a:cxn ang="0">
                  <a:pos x="25" y="84"/>
                </a:cxn>
              </a:cxnLst>
              <a:rect l="0" t="0" r="r" b="b"/>
              <a:pathLst>
                <a:path w="188" h="84">
                  <a:moveTo>
                    <a:pt x="25" y="84"/>
                  </a:moveTo>
                  <a:lnTo>
                    <a:pt x="188" y="35"/>
                  </a:lnTo>
                  <a:lnTo>
                    <a:pt x="160" y="0"/>
                  </a:lnTo>
                  <a:lnTo>
                    <a:pt x="0" y="49"/>
                  </a:lnTo>
                  <a:lnTo>
                    <a:pt x="25" y="8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/>
          </p:nvSpPr>
          <p:spPr bwMode="auto">
            <a:xfrm>
              <a:off x="3356" y="1867"/>
              <a:ext cx="188" cy="85"/>
            </a:xfrm>
            <a:custGeom>
              <a:avLst/>
              <a:gdLst/>
              <a:ahLst/>
              <a:cxnLst>
                <a:cxn ang="0">
                  <a:pos x="25" y="85"/>
                </a:cxn>
                <a:cxn ang="0">
                  <a:pos x="188" y="35"/>
                </a:cxn>
                <a:cxn ang="0">
                  <a:pos x="160" y="0"/>
                </a:cxn>
                <a:cxn ang="0">
                  <a:pos x="0" y="50"/>
                </a:cxn>
                <a:cxn ang="0">
                  <a:pos x="25" y="85"/>
                </a:cxn>
              </a:cxnLst>
              <a:rect l="0" t="0" r="r" b="b"/>
              <a:pathLst>
                <a:path w="188" h="85">
                  <a:moveTo>
                    <a:pt x="25" y="85"/>
                  </a:moveTo>
                  <a:lnTo>
                    <a:pt x="188" y="35"/>
                  </a:lnTo>
                  <a:lnTo>
                    <a:pt x="160" y="0"/>
                  </a:lnTo>
                  <a:lnTo>
                    <a:pt x="0" y="50"/>
                  </a:lnTo>
                  <a:lnTo>
                    <a:pt x="25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/>
          </p:nvSpPr>
          <p:spPr bwMode="auto">
            <a:xfrm>
              <a:off x="2842" y="2180"/>
              <a:ext cx="160" cy="46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157" y="46"/>
                </a:cxn>
                <a:cxn ang="0">
                  <a:pos x="160" y="7"/>
                </a:cxn>
                <a:cxn ang="0">
                  <a:pos x="5" y="0"/>
                </a:cxn>
                <a:cxn ang="0">
                  <a:pos x="0" y="39"/>
                </a:cxn>
              </a:cxnLst>
              <a:rect l="0" t="0" r="r" b="b"/>
              <a:pathLst>
                <a:path w="160" h="46">
                  <a:moveTo>
                    <a:pt x="0" y="39"/>
                  </a:moveTo>
                  <a:lnTo>
                    <a:pt x="157" y="46"/>
                  </a:lnTo>
                  <a:lnTo>
                    <a:pt x="160" y="7"/>
                  </a:lnTo>
                  <a:lnTo>
                    <a:pt x="5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1" name="Freeform 49"/>
            <p:cNvSpPr>
              <a:spLocks/>
            </p:cNvSpPr>
            <p:nvPr/>
          </p:nvSpPr>
          <p:spPr bwMode="auto">
            <a:xfrm>
              <a:off x="3083" y="2185"/>
              <a:ext cx="160" cy="4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42"/>
                </a:cxn>
                <a:cxn ang="0">
                  <a:pos x="160" y="41"/>
                </a:cxn>
                <a:cxn ang="0">
                  <a:pos x="160" y="0"/>
                </a:cxn>
                <a:cxn ang="0">
                  <a:pos x="0" y="2"/>
                </a:cxn>
              </a:cxnLst>
              <a:rect l="0" t="0" r="r" b="b"/>
              <a:pathLst>
                <a:path w="160" h="42">
                  <a:moveTo>
                    <a:pt x="0" y="2"/>
                  </a:moveTo>
                  <a:lnTo>
                    <a:pt x="3" y="42"/>
                  </a:lnTo>
                  <a:lnTo>
                    <a:pt x="160" y="41"/>
                  </a:lnTo>
                  <a:lnTo>
                    <a:pt x="16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2" name="Freeform 50"/>
            <p:cNvSpPr>
              <a:spLocks/>
            </p:cNvSpPr>
            <p:nvPr/>
          </p:nvSpPr>
          <p:spPr bwMode="auto">
            <a:xfrm>
              <a:off x="3325" y="2171"/>
              <a:ext cx="163" cy="49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5" y="49"/>
                </a:cxn>
                <a:cxn ang="0">
                  <a:pos x="163" y="39"/>
                </a:cxn>
                <a:cxn ang="0">
                  <a:pos x="157" y="0"/>
                </a:cxn>
                <a:cxn ang="0">
                  <a:pos x="0" y="11"/>
                </a:cxn>
              </a:cxnLst>
              <a:rect l="0" t="0" r="r" b="b"/>
              <a:pathLst>
                <a:path w="163" h="49">
                  <a:moveTo>
                    <a:pt x="0" y="11"/>
                  </a:moveTo>
                  <a:lnTo>
                    <a:pt x="5" y="49"/>
                  </a:lnTo>
                  <a:lnTo>
                    <a:pt x="163" y="39"/>
                  </a:lnTo>
                  <a:lnTo>
                    <a:pt x="157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3" name="Freeform 51"/>
            <p:cNvSpPr>
              <a:spLocks/>
            </p:cNvSpPr>
            <p:nvPr/>
          </p:nvSpPr>
          <p:spPr bwMode="auto">
            <a:xfrm>
              <a:off x="3797" y="2101"/>
              <a:ext cx="168" cy="65"/>
            </a:xfrm>
            <a:custGeom>
              <a:avLst/>
              <a:gdLst/>
              <a:ahLst/>
              <a:cxnLst>
                <a:cxn ang="0">
                  <a:pos x="168" y="37"/>
                </a:cxn>
                <a:cxn ang="0">
                  <a:pos x="151" y="0"/>
                </a:cxn>
                <a:cxn ang="0">
                  <a:pos x="0" y="28"/>
                </a:cxn>
                <a:cxn ang="0">
                  <a:pos x="16" y="65"/>
                </a:cxn>
                <a:cxn ang="0">
                  <a:pos x="168" y="37"/>
                </a:cxn>
              </a:cxnLst>
              <a:rect l="0" t="0" r="r" b="b"/>
              <a:pathLst>
                <a:path w="168" h="65">
                  <a:moveTo>
                    <a:pt x="168" y="37"/>
                  </a:moveTo>
                  <a:lnTo>
                    <a:pt x="151" y="0"/>
                  </a:lnTo>
                  <a:lnTo>
                    <a:pt x="0" y="28"/>
                  </a:lnTo>
                  <a:lnTo>
                    <a:pt x="16" y="65"/>
                  </a:lnTo>
                  <a:lnTo>
                    <a:pt x="168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4" name="Freeform 52"/>
            <p:cNvSpPr>
              <a:spLocks/>
            </p:cNvSpPr>
            <p:nvPr/>
          </p:nvSpPr>
          <p:spPr bwMode="auto">
            <a:xfrm>
              <a:off x="4024" y="2045"/>
              <a:ext cx="171" cy="74"/>
            </a:xfrm>
            <a:custGeom>
              <a:avLst/>
              <a:gdLst/>
              <a:ahLst/>
              <a:cxnLst>
                <a:cxn ang="0">
                  <a:pos x="171" y="37"/>
                </a:cxn>
                <a:cxn ang="0">
                  <a:pos x="149" y="0"/>
                </a:cxn>
                <a:cxn ang="0">
                  <a:pos x="0" y="38"/>
                </a:cxn>
                <a:cxn ang="0">
                  <a:pos x="25" y="74"/>
                </a:cxn>
                <a:cxn ang="0">
                  <a:pos x="171" y="37"/>
                </a:cxn>
              </a:cxnLst>
              <a:rect l="0" t="0" r="r" b="b"/>
              <a:pathLst>
                <a:path w="171" h="74">
                  <a:moveTo>
                    <a:pt x="171" y="37"/>
                  </a:moveTo>
                  <a:lnTo>
                    <a:pt x="149" y="0"/>
                  </a:lnTo>
                  <a:lnTo>
                    <a:pt x="0" y="38"/>
                  </a:lnTo>
                  <a:lnTo>
                    <a:pt x="25" y="74"/>
                  </a:lnTo>
                  <a:lnTo>
                    <a:pt x="171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5" name="Freeform 53"/>
            <p:cNvSpPr>
              <a:spLocks/>
            </p:cNvSpPr>
            <p:nvPr/>
          </p:nvSpPr>
          <p:spPr bwMode="auto">
            <a:xfrm>
              <a:off x="3884" y="1934"/>
              <a:ext cx="92" cy="79"/>
            </a:xfrm>
            <a:custGeom>
              <a:avLst/>
              <a:gdLst/>
              <a:ahLst/>
              <a:cxnLst>
                <a:cxn ang="0">
                  <a:pos x="92" y="79"/>
                </a:cxn>
                <a:cxn ang="0">
                  <a:pos x="78" y="72"/>
                </a:cxn>
                <a:cxn ang="0">
                  <a:pos x="67" y="63"/>
                </a:cxn>
                <a:cxn ang="0">
                  <a:pos x="59" y="53"/>
                </a:cxn>
                <a:cxn ang="0">
                  <a:pos x="56" y="40"/>
                </a:cxn>
                <a:cxn ang="0">
                  <a:pos x="59" y="28"/>
                </a:cxn>
                <a:cxn ang="0">
                  <a:pos x="67" y="18"/>
                </a:cxn>
                <a:cxn ang="0">
                  <a:pos x="78" y="7"/>
                </a:cxn>
                <a:cxn ang="0">
                  <a:pos x="92" y="0"/>
                </a:cxn>
                <a:cxn ang="0">
                  <a:pos x="73" y="2"/>
                </a:cxn>
                <a:cxn ang="0">
                  <a:pos x="56" y="5"/>
                </a:cxn>
                <a:cxn ang="0">
                  <a:pos x="39" y="11"/>
                </a:cxn>
                <a:cxn ang="0">
                  <a:pos x="25" y="14"/>
                </a:cxn>
                <a:cxn ang="0">
                  <a:pos x="14" y="21"/>
                </a:cxn>
                <a:cxn ang="0">
                  <a:pos x="5" y="26"/>
                </a:cxn>
                <a:cxn ang="0">
                  <a:pos x="2" y="33"/>
                </a:cxn>
                <a:cxn ang="0">
                  <a:pos x="0" y="40"/>
                </a:cxn>
                <a:cxn ang="0">
                  <a:pos x="2" y="48"/>
                </a:cxn>
                <a:cxn ang="0">
                  <a:pos x="5" y="53"/>
                </a:cxn>
                <a:cxn ang="0">
                  <a:pos x="14" y="60"/>
                </a:cxn>
                <a:cxn ang="0">
                  <a:pos x="25" y="65"/>
                </a:cxn>
                <a:cxn ang="0">
                  <a:pos x="39" y="69"/>
                </a:cxn>
                <a:cxn ang="0">
                  <a:pos x="56" y="74"/>
                </a:cxn>
                <a:cxn ang="0">
                  <a:pos x="73" y="77"/>
                </a:cxn>
                <a:cxn ang="0">
                  <a:pos x="92" y="79"/>
                </a:cxn>
              </a:cxnLst>
              <a:rect l="0" t="0" r="r" b="b"/>
              <a:pathLst>
                <a:path w="92" h="79">
                  <a:moveTo>
                    <a:pt x="92" y="79"/>
                  </a:moveTo>
                  <a:lnTo>
                    <a:pt x="78" y="72"/>
                  </a:lnTo>
                  <a:lnTo>
                    <a:pt x="67" y="63"/>
                  </a:lnTo>
                  <a:lnTo>
                    <a:pt x="59" y="53"/>
                  </a:lnTo>
                  <a:lnTo>
                    <a:pt x="56" y="40"/>
                  </a:lnTo>
                  <a:lnTo>
                    <a:pt x="59" y="28"/>
                  </a:lnTo>
                  <a:lnTo>
                    <a:pt x="67" y="18"/>
                  </a:lnTo>
                  <a:lnTo>
                    <a:pt x="78" y="7"/>
                  </a:lnTo>
                  <a:lnTo>
                    <a:pt x="92" y="0"/>
                  </a:lnTo>
                  <a:lnTo>
                    <a:pt x="73" y="2"/>
                  </a:lnTo>
                  <a:lnTo>
                    <a:pt x="56" y="5"/>
                  </a:lnTo>
                  <a:lnTo>
                    <a:pt x="39" y="11"/>
                  </a:lnTo>
                  <a:lnTo>
                    <a:pt x="25" y="14"/>
                  </a:lnTo>
                  <a:lnTo>
                    <a:pt x="14" y="21"/>
                  </a:lnTo>
                  <a:lnTo>
                    <a:pt x="5" y="26"/>
                  </a:lnTo>
                  <a:lnTo>
                    <a:pt x="2" y="33"/>
                  </a:lnTo>
                  <a:lnTo>
                    <a:pt x="0" y="40"/>
                  </a:lnTo>
                  <a:lnTo>
                    <a:pt x="2" y="48"/>
                  </a:lnTo>
                  <a:lnTo>
                    <a:pt x="5" y="53"/>
                  </a:lnTo>
                  <a:lnTo>
                    <a:pt x="14" y="60"/>
                  </a:lnTo>
                  <a:lnTo>
                    <a:pt x="25" y="65"/>
                  </a:lnTo>
                  <a:lnTo>
                    <a:pt x="39" y="69"/>
                  </a:lnTo>
                  <a:lnTo>
                    <a:pt x="56" y="74"/>
                  </a:lnTo>
                  <a:lnTo>
                    <a:pt x="73" y="77"/>
                  </a:lnTo>
                  <a:lnTo>
                    <a:pt x="92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6" name="Freeform 54"/>
            <p:cNvSpPr>
              <a:spLocks/>
            </p:cNvSpPr>
            <p:nvPr/>
          </p:nvSpPr>
          <p:spPr bwMode="auto">
            <a:xfrm>
              <a:off x="4049" y="1934"/>
              <a:ext cx="90" cy="79"/>
            </a:xfrm>
            <a:custGeom>
              <a:avLst/>
              <a:gdLst/>
              <a:ahLst/>
              <a:cxnLst>
                <a:cxn ang="0">
                  <a:pos x="0" y="79"/>
                </a:cxn>
                <a:cxn ang="0">
                  <a:pos x="20" y="77"/>
                </a:cxn>
                <a:cxn ang="0">
                  <a:pos x="37" y="74"/>
                </a:cxn>
                <a:cxn ang="0">
                  <a:pos x="51" y="69"/>
                </a:cxn>
                <a:cxn ang="0">
                  <a:pos x="65" y="65"/>
                </a:cxn>
                <a:cxn ang="0">
                  <a:pos x="76" y="60"/>
                </a:cxn>
                <a:cxn ang="0">
                  <a:pos x="85" y="53"/>
                </a:cxn>
                <a:cxn ang="0">
                  <a:pos x="87" y="48"/>
                </a:cxn>
                <a:cxn ang="0">
                  <a:pos x="90" y="40"/>
                </a:cxn>
                <a:cxn ang="0">
                  <a:pos x="87" y="33"/>
                </a:cxn>
                <a:cxn ang="0">
                  <a:pos x="85" y="26"/>
                </a:cxn>
                <a:cxn ang="0">
                  <a:pos x="76" y="21"/>
                </a:cxn>
                <a:cxn ang="0">
                  <a:pos x="65" y="14"/>
                </a:cxn>
                <a:cxn ang="0">
                  <a:pos x="51" y="11"/>
                </a:cxn>
                <a:cxn ang="0">
                  <a:pos x="37" y="5"/>
                </a:cxn>
                <a:cxn ang="0">
                  <a:pos x="20" y="2"/>
                </a:cxn>
                <a:cxn ang="0">
                  <a:pos x="0" y="0"/>
                </a:cxn>
                <a:cxn ang="0">
                  <a:pos x="14" y="7"/>
                </a:cxn>
                <a:cxn ang="0">
                  <a:pos x="28" y="18"/>
                </a:cxn>
                <a:cxn ang="0">
                  <a:pos x="34" y="28"/>
                </a:cxn>
                <a:cxn ang="0">
                  <a:pos x="37" y="40"/>
                </a:cxn>
                <a:cxn ang="0">
                  <a:pos x="34" y="53"/>
                </a:cxn>
                <a:cxn ang="0">
                  <a:pos x="28" y="63"/>
                </a:cxn>
                <a:cxn ang="0">
                  <a:pos x="14" y="72"/>
                </a:cxn>
                <a:cxn ang="0">
                  <a:pos x="0" y="79"/>
                </a:cxn>
              </a:cxnLst>
              <a:rect l="0" t="0" r="r" b="b"/>
              <a:pathLst>
                <a:path w="90" h="79">
                  <a:moveTo>
                    <a:pt x="0" y="79"/>
                  </a:moveTo>
                  <a:lnTo>
                    <a:pt x="20" y="77"/>
                  </a:lnTo>
                  <a:lnTo>
                    <a:pt x="37" y="74"/>
                  </a:lnTo>
                  <a:lnTo>
                    <a:pt x="51" y="69"/>
                  </a:lnTo>
                  <a:lnTo>
                    <a:pt x="65" y="65"/>
                  </a:lnTo>
                  <a:lnTo>
                    <a:pt x="76" y="60"/>
                  </a:lnTo>
                  <a:lnTo>
                    <a:pt x="85" y="53"/>
                  </a:lnTo>
                  <a:lnTo>
                    <a:pt x="87" y="48"/>
                  </a:lnTo>
                  <a:lnTo>
                    <a:pt x="90" y="40"/>
                  </a:lnTo>
                  <a:lnTo>
                    <a:pt x="87" y="33"/>
                  </a:lnTo>
                  <a:lnTo>
                    <a:pt x="85" y="26"/>
                  </a:lnTo>
                  <a:lnTo>
                    <a:pt x="76" y="21"/>
                  </a:lnTo>
                  <a:lnTo>
                    <a:pt x="65" y="14"/>
                  </a:lnTo>
                  <a:lnTo>
                    <a:pt x="51" y="11"/>
                  </a:lnTo>
                  <a:lnTo>
                    <a:pt x="37" y="5"/>
                  </a:lnTo>
                  <a:lnTo>
                    <a:pt x="20" y="2"/>
                  </a:lnTo>
                  <a:lnTo>
                    <a:pt x="0" y="0"/>
                  </a:lnTo>
                  <a:lnTo>
                    <a:pt x="14" y="7"/>
                  </a:lnTo>
                  <a:lnTo>
                    <a:pt x="28" y="18"/>
                  </a:lnTo>
                  <a:lnTo>
                    <a:pt x="34" y="28"/>
                  </a:lnTo>
                  <a:lnTo>
                    <a:pt x="37" y="40"/>
                  </a:lnTo>
                  <a:lnTo>
                    <a:pt x="34" y="53"/>
                  </a:lnTo>
                  <a:lnTo>
                    <a:pt x="28" y="63"/>
                  </a:lnTo>
                  <a:lnTo>
                    <a:pt x="14" y="72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7" name="Freeform 55"/>
            <p:cNvSpPr>
              <a:spLocks/>
            </p:cNvSpPr>
            <p:nvPr/>
          </p:nvSpPr>
          <p:spPr bwMode="auto">
            <a:xfrm>
              <a:off x="2505" y="3701"/>
              <a:ext cx="261" cy="104"/>
            </a:xfrm>
            <a:custGeom>
              <a:avLst/>
              <a:gdLst/>
              <a:ahLst/>
              <a:cxnLst>
                <a:cxn ang="0">
                  <a:pos x="8" y="104"/>
                </a:cxn>
                <a:cxn ang="0">
                  <a:pos x="5" y="100"/>
                </a:cxn>
                <a:cxn ang="0">
                  <a:pos x="2" y="90"/>
                </a:cxn>
                <a:cxn ang="0">
                  <a:pos x="0" y="76"/>
                </a:cxn>
                <a:cxn ang="0">
                  <a:pos x="0" y="58"/>
                </a:cxn>
                <a:cxn ang="0">
                  <a:pos x="8" y="41"/>
                </a:cxn>
                <a:cxn ang="0">
                  <a:pos x="22" y="23"/>
                </a:cxn>
                <a:cxn ang="0">
                  <a:pos x="50" y="11"/>
                </a:cxn>
                <a:cxn ang="0">
                  <a:pos x="89" y="4"/>
                </a:cxn>
                <a:cxn ang="0">
                  <a:pos x="134" y="0"/>
                </a:cxn>
                <a:cxn ang="0">
                  <a:pos x="171" y="0"/>
                </a:cxn>
                <a:cxn ang="0">
                  <a:pos x="202" y="0"/>
                </a:cxn>
                <a:cxn ang="0">
                  <a:pos x="224" y="0"/>
                </a:cxn>
                <a:cxn ang="0">
                  <a:pos x="241" y="2"/>
                </a:cxn>
                <a:cxn ang="0">
                  <a:pos x="252" y="4"/>
                </a:cxn>
                <a:cxn ang="0">
                  <a:pos x="258" y="5"/>
                </a:cxn>
                <a:cxn ang="0">
                  <a:pos x="261" y="5"/>
                </a:cxn>
                <a:cxn ang="0">
                  <a:pos x="255" y="5"/>
                </a:cxn>
                <a:cxn ang="0">
                  <a:pos x="238" y="5"/>
                </a:cxn>
                <a:cxn ang="0">
                  <a:pos x="213" y="7"/>
                </a:cxn>
                <a:cxn ang="0">
                  <a:pos x="182" y="9"/>
                </a:cxn>
                <a:cxn ang="0">
                  <a:pos x="151" y="13"/>
                </a:cxn>
                <a:cxn ang="0">
                  <a:pos x="117" y="16"/>
                </a:cxn>
                <a:cxn ang="0">
                  <a:pos x="92" y="23"/>
                </a:cxn>
                <a:cxn ang="0">
                  <a:pos x="70" y="30"/>
                </a:cxn>
                <a:cxn ang="0">
                  <a:pos x="39" y="51"/>
                </a:cxn>
                <a:cxn ang="0">
                  <a:pos x="22" y="76"/>
                </a:cxn>
                <a:cxn ang="0">
                  <a:pos x="11" y="95"/>
                </a:cxn>
                <a:cxn ang="0">
                  <a:pos x="8" y="104"/>
                </a:cxn>
              </a:cxnLst>
              <a:rect l="0" t="0" r="r" b="b"/>
              <a:pathLst>
                <a:path w="261" h="104">
                  <a:moveTo>
                    <a:pt x="8" y="104"/>
                  </a:moveTo>
                  <a:lnTo>
                    <a:pt x="5" y="100"/>
                  </a:lnTo>
                  <a:lnTo>
                    <a:pt x="2" y="90"/>
                  </a:lnTo>
                  <a:lnTo>
                    <a:pt x="0" y="76"/>
                  </a:lnTo>
                  <a:lnTo>
                    <a:pt x="0" y="58"/>
                  </a:lnTo>
                  <a:lnTo>
                    <a:pt x="8" y="41"/>
                  </a:lnTo>
                  <a:lnTo>
                    <a:pt x="22" y="23"/>
                  </a:lnTo>
                  <a:lnTo>
                    <a:pt x="50" y="11"/>
                  </a:lnTo>
                  <a:lnTo>
                    <a:pt x="89" y="4"/>
                  </a:lnTo>
                  <a:lnTo>
                    <a:pt x="134" y="0"/>
                  </a:lnTo>
                  <a:lnTo>
                    <a:pt x="171" y="0"/>
                  </a:lnTo>
                  <a:lnTo>
                    <a:pt x="202" y="0"/>
                  </a:lnTo>
                  <a:lnTo>
                    <a:pt x="224" y="0"/>
                  </a:lnTo>
                  <a:lnTo>
                    <a:pt x="241" y="2"/>
                  </a:lnTo>
                  <a:lnTo>
                    <a:pt x="252" y="4"/>
                  </a:lnTo>
                  <a:lnTo>
                    <a:pt x="258" y="5"/>
                  </a:lnTo>
                  <a:lnTo>
                    <a:pt x="261" y="5"/>
                  </a:lnTo>
                  <a:lnTo>
                    <a:pt x="255" y="5"/>
                  </a:lnTo>
                  <a:lnTo>
                    <a:pt x="238" y="5"/>
                  </a:lnTo>
                  <a:lnTo>
                    <a:pt x="213" y="7"/>
                  </a:lnTo>
                  <a:lnTo>
                    <a:pt x="182" y="9"/>
                  </a:lnTo>
                  <a:lnTo>
                    <a:pt x="151" y="13"/>
                  </a:lnTo>
                  <a:lnTo>
                    <a:pt x="117" y="16"/>
                  </a:lnTo>
                  <a:lnTo>
                    <a:pt x="92" y="23"/>
                  </a:lnTo>
                  <a:lnTo>
                    <a:pt x="70" y="30"/>
                  </a:lnTo>
                  <a:lnTo>
                    <a:pt x="39" y="51"/>
                  </a:lnTo>
                  <a:lnTo>
                    <a:pt x="22" y="76"/>
                  </a:lnTo>
                  <a:lnTo>
                    <a:pt x="11" y="95"/>
                  </a:lnTo>
                  <a:lnTo>
                    <a:pt x="8" y="1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8" name="Freeform 56"/>
            <p:cNvSpPr>
              <a:spLocks/>
            </p:cNvSpPr>
            <p:nvPr/>
          </p:nvSpPr>
          <p:spPr bwMode="auto">
            <a:xfrm>
              <a:off x="5134" y="3680"/>
              <a:ext cx="264" cy="2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39" y="4"/>
                </a:cxn>
                <a:cxn ang="0">
                  <a:pos x="78" y="7"/>
                </a:cxn>
                <a:cxn ang="0">
                  <a:pos x="126" y="14"/>
                </a:cxn>
                <a:cxn ang="0">
                  <a:pos x="174" y="26"/>
                </a:cxn>
                <a:cxn ang="0">
                  <a:pos x="216" y="42"/>
                </a:cxn>
                <a:cxn ang="0">
                  <a:pos x="247" y="65"/>
                </a:cxn>
                <a:cxn ang="0">
                  <a:pos x="264" y="93"/>
                </a:cxn>
                <a:cxn ang="0">
                  <a:pos x="264" y="146"/>
                </a:cxn>
                <a:cxn ang="0">
                  <a:pos x="250" y="179"/>
                </a:cxn>
                <a:cxn ang="0">
                  <a:pos x="227" y="199"/>
                </a:cxn>
                <a:cxn ang="0">
                  <a:pos x="219" y="204"/>
                </a:cxn>
                <a:cxn ang="0">
                  <a:pos x="227" y="190"/>
                </a:cxn>
                <a:cxn ang="0">
                  <a:pos x="244" y="155"/>
                </a:cxn>
                <a:cxn ang="0">
                  <a:pos x="244" y="111"/>
                </a:cxn>
                <a:cxn ang="0">
                  <a:pos x="210" y="72"/>
                </a:cxn>
                <a:cxn ang="0">
                  <a:pos x="179" y="56"/>
                </a:cxn>
                <a:cxn ang="0">
                  <a:pos x="146" y="42"/>
                </a:cxn>
                <a:cxn ang="0">
                  <a:pos x="109" y="30"/>
                </a:cxn>
                <a:cxn ang="0">
                  <a:pos x="75" y="19"/>
                </a:cxn>
                <a:cxn ang="0">
                  <a:pos x="47" y="11"/>
                </a:cxn>
                <a:cxn ang="0">
                  <a:pos x="22" y="5"/>
                </a:cxn>
                <a:cxn ang="0">
                  <a:pos x="5" y="2"/>
                </a:cxn>
                <a:cxn ang="0">
                  <a:pos x="0" y="0"/>
                </a:cxn>
              </a:cxnLst>
              <a:rect l="0" t="0" r="r" b="b"/>
              <a:pathLst>
                <a:path w="264" h="204">
                  <a:moveTo>
                    <a:pt x="0" y="0"/>
                  </a:moveTo>
                  <a:lnTo>
                    <a:pt x="11" y="0"/>
                  </a:lnTo>
                  <a:lnTo>
                    <a:pt x="39" y="4"/>
                  </a:lnTo>
                  <a:lnTo>
                    <a:pt x="78" y="7"/>
                  </a:lnTo>
                  <a:lnTo>
                    <a:pt x="126" y="14"/>
                  </a:lnTo>
                  <a:lnTo>
                    <a:pt x="174" y="26"/>
                  </a:lnTo>
                  <a:lnTo>
                    <a:pt x="216" y="42"/>
                  </a:lnTo>
                  <a:lnTo>
                    <a:pt x="247" y="65"/>
                  </a:lnTo>
                  <a:lnTo>
                    <a:pt x="264" y="93"/>
                  </a:lnTo>
                  <a:lnTo>
                    <a:pt x="264" y="146"/>
                  </a:lnTo>
                  <a:lnTo>
                    <a:pt x="250" y="179"/>
                  </a:lnTo>
                  <a:lnTo>
                    <a:pt x="227" y="199"/>
                  </a:lnTo>
                  <a:lnTo>
                    <a:pt x="219" y="204"/>
                  </a:lnTo>
                  <a:lnTo>
                    <a:pt x="227" y="190"/>
                  </a:lnTo>
                  <a:lnTo>
                    <a:pt x="244" y="155"/>
                  </a:lnTo>
                  <a:lnTo>
                    <a:pt x="244" y="111"/>
                  </a:lnTo>
                  <a:lnTo>
                    <a:pt x="210" y="72"/>
                  </a:lnTo>
                  <a:lnTo>
                    <a:pt x="179" y="56"/>
                  </a:lnTo>
                  <a:lnTo>
                    <a:pt x="146" y="42"/>
                  </a:lnTo>
                  <a:lnTo>
                    <a:pt x="109" y="30"/>
                  </a:lnTo>
                  <a:lnTo>
                    <a:pt x="75" y="19"/>
                  </a:lnTo>
                  <a:lnTo>
                    <a:pt x="47" y="11"/>
                  </a:lnTo>
                  <a:lnTo>
                    <a:pt x="22" y="5"/>
                  </a:lnTo>
                  <a:lnTo>
                    <a:pt x="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9" name="Freeform 57"/>
            <p:cNvSpPr>
              <a:spLocks/>
            </p:cNvSpPr>
            <p:nvPr/>
          </p:nvSpPr>
          <p:spPr bwMode="auto">
            <a:xfrm>
              <a:off x="940" y="3608"/>
              <a:ext cx="199" cy="185"/>
            </a:xfrm>
            <a:custGeom>
              <a:avLst/>
              <a:gdLst/>
              <a:ahLst/>
              <a:cxnLst>
                <a:cxn ang="0">
                  <a:pos x="199" y="0"/>
                </a:cxn>
                <a:cxn ang="0">
                  <a:pos x="191" y="0"/>
                </a:cxn>
                <a:cxn ang="0">
                  <a:pos x="174" y="0"/>
                </a:cxn>
                <a:cxn ang="0">
                  <a:pos x="146" y="2"/>
                </a:cxn>
                <a:cxn ang="0">
                  <a:pos x="112" y="7"/>
                </a:cxn>
                <a:cxn ang="0">
                  <a:pos x="79" y="14"/>
                </a:cxn>
                <a:cxn ang="0">
                  <a:pos x="48" y="26"/>
                </a:cxn>
                <a:cxn ang="0">
                  <a:pos x="22" y="44"/>
                </a:cxn>
                <a:cxn ang="0">
                  <a:pos x="6" y="69"/>
                </a:cxn>
                <a:cxn ang="0">
                  <a:pos x="0" y="118"/>
                </a:cxn>
                <a:cxn ang="0">
                  <a:pos x="14" y="153"/>
                </a:cxn>
                <a:cxn ang="0">
                  <a:pos x="34" y="176"/>
                </a:cxn>
                <a:cxn ang="0">
                  <a:pos x="45" y="185"/>
                </a:cxn>
                <a:cxn ang="0">
                  <a:pos x="36" y="176"/>
                </a:cxn>
                <a:cxn ang="0">
                  <a:pos x="20" y="149"/>
                </a:cxn>
                <a:cxn ang="0">
                  <a:pos x="17" y="109"/>
                </a:cxn>
                <a:cxn ang="0">
                  <a:pos x="45" y="60"/>
                </a:cxn>
                <a:cxn ang="0">
                  <a:pos x="65" y="42"/>
                </a:cxn>
                <a:cxn ang="0">
                  <a:pos x="87" y="28"/>
                </a:cxn>
                <a:cxn ang="0">
                  <a:pos x="112" y="18"/>
                </a:cxn>
                <a:cxn ang="0">
                  <a:pos x="140" y="11"/>
                </a:cxn>
                <a:cxn ang="0">
                  <a:pos x="163" y="5"/>
                </a:cxn>
                <a:cxn ang="0">
                  <a:pos x="183" y="2"/>
                </a:cxn>
                <a:cxn ang="0">
                  <a:pos x="194" y="0"/>
                </a:cxn>
                <a:cxn ang="0">
                  <a:pos x="199" y="0"/>
                </a:cxn>
              </a:cxnLst>
              <a:rect l="0" t="0" r="r" b="b"/>
              <a:pathLst>
                <a:path w="199" h="185">
                  <a:moveTo>
                    <a:pt x="199" y="0"/>
                  </a:moveTo>
                  <a:lnTo>
                    <a:pt x="191" y="0"/>
                  </a:lnTo>
                  <a:lnTo>
                    <a:pt x="174" y="0"/>
                  </a:lnTo>
                  <a:lnTo>
                    <a:pt x="146" y="2"/>
                  </a:lnTo>
                  <a:lnTo>
                    <a:pt x="112" y="7"/>
                  </a:lnTo>
                  <a:lnTo>
                    <a:pt x="79" y="14"/>
                  </a:lnTo>
                  <a:lnTo>
                    <a:pt x="48" y="26"/>
                  </a:lnTo>
                  <a:lnTo>
                    <a:pt x="22" y="44"/>
                  </a:lnTo>
                  <a:lnTo>
                    <a:pt x="6" y="69"/>
                  </a:lnTo>
                  <a:lnTo>
                    <a:pt x="0" y="118"/>
                  </a:lnTo>
                  <a:lnTo>
                    <a:pt x="14" y="153"/>
                  </a:lnTo>
                  <a:lnTo>
                    <a:pt x="34" y="176"/>
                  </a:lnTo>
                  <a:lnTo>
                    <a:pt x="45" y="185"/>
                  </a:lnTo>
                  <a:lnTo>
                    <a:pt x="36" y="176"/>
                  </a:lnTo>
                  <a:lnTo>
                    <a:pt x="20" y="149"/>
                  </a:lnTo>
                  <a:lnTo>
                    <a:pt x="17" y="109"/>
                  </a:lnTo>
                  <a:lnTo>
                    <a:pt x="45" y="60"/>
                  </a:lnTo>
                  <a:lnTo>
                    <a:pt x="65" y="42"/>
                  </a:lnTo>
                  <a:lnTo>
                    <a:pt x="87" y="28"/>
                  </a:lnTo>
                  <a:lnTo>
                    <a:pt x="112" y="18"/>
                  </a:lnTo>
                  <a:lnTo>
                    <a:pt x="140" y="11"/>
                  </a:lnTo>
                  <a:lnTo>
                    <a:pt x="163" y="5"/>
                  </a:lnTo>
                  <a:lnTo>
                    <a:pt x="183" y="2"/>
                  </a:lnTo>
                  <a:lnTo>
                    <a:pt x="194" y="0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130" name="Picture 58" descr="C:\Users\user\AppData\Local\Microsoft\Windows\Temporary Internet Files\Content.IE5\1EWOEEMU\MP90043084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204864"/>
            <a:ext cx="3240360" cy="2377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59259251-6845-4BD1-B1E6-8D6DE8C70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542" y="5661368"/>
            <a:ext cx="162047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xmlns="" id="{26508023-050A-4370-B1AC-203D90E8F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6" y="1484904"/>
            <a:ext cx="1329303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FD1B968C-6954-42FA-AB7C-DA034A77B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457" y="4365224"/>
            <a:ext cx="162047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xmlns="" id="{9B05CABB-31FB-4295-8A0E-B76187D81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748" y="1484904"/>
            <a:ext cx="916999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71B69DD3-97A5-48C6-A3E3-BAA2919AE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096" y="1628920"/>
            <a:ext cx="857899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Εικόνα 3" descr="Robot with a reporter microphone Free Photo">
            <a:extLst>
              <a:ext uri="{FF2B5EF4-FFF2-40B4-BE49-F238E27FC236}">
                <a16:creationId xmlns:a16="http://schemas.microsoft.com/office/drawing/2014/main" xmlns="" id="{D6C33B62-63AD-450C-8825-A99F048D0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918" y="1628920"/>
            <a:ext cx="863809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0C51CAB4-47DF-4EB8-887D-F44E439E4B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112" y="2565748"/>
            <a:ext cx="1241094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xmlns="" id="{6D3091BF-405A-4686-85C1-E9093E07F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904" y="2925064"/>
            <a:ext cx="77115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xmlns="" id="{03339ED6-C71F-4434-8ACC-7EC6C72517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801" y="3957849"/>
            <a:ext cx="1883278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>
            <a:extLst>
              <a:ext uri="{FF2B5EF4-FFF2-40B4-BE49-F238E27FC236}">
                <a16:creationId xmlns:a16="http://schemas.microsoft.com/office/drawing/2014/main" xmlns="" id="{D02FFF0E-BC85-4C87-B018-5D9D80DD5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011" y="2997072"/>
            <a:ext cx="1630008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xmlns="" id="{C7E106DB-05F0-4E9F-B809-5DA612C73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676" y="2565748"/>
            <a:ext cx="1628571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Εικόνα 5" descr="Red balloon on blue background Free Photo">
            <a:extLst>
              <a:ext uri="{FF2B5EF4-FFF2-40B4-BE49-F238E27FC236}">
                <a16:creationId xmlns:a16="http://schemas.microsoft.com/office/drawing/2014/main" xmlns="" id="{13B4A295-88B1-4C63-9C26-FB881AA8A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39" y="2997072"/>
            <a:ext cx="805714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837B807-EFC4-49E5-A98D-9930DF323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780" y="3988406"/>
            <a:ext cx="108000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D060E17-6C71-4E0D-B368-19FEC01E7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101" y="5270308"/>
            <a:ext cx="108000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11FAB5E-3CE8-4D3E-90A5-6EC0C70EE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065" y="5516722"/>
            <a:ext cx="1433879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E0A5E39-B613-467E-9C9C-831DD0C4F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712" y="1628920"/>
            <a:ext cx="108000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C0AA1D6-CA67-499A-AD76-976F849D43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646" y="3936358"/>
            <a:ext cx="1080000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Εικόνα 8" descr="Εικόνα που περιέχει φυτό, υπαίθριος, φύλλο, χλόη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1986EB96-9300-4E2D-9416-346BA9713E75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20"/>
              </a:ext>
            </a:extLst>
          </a:blip>
          <a:stretch>
            <a:fillRect/>
          </a:stretch>
        </p:blipFill>
        <p:spPr>
          <a:xfrm>
            <a:off x="5734324" y="5506382"/>
            <a:ext cx="1080000" cy="98489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38ADCB2-AFC9-4178-A9DA-BE61D24E1F7C}"/>
              </a:ext>
            </a:extLst>
          </p:cNvPr>
          <p:cNvSpPr txBox="1"/>
          <p:nvPr/>
        </p:nvSpPr>
        <p:spPr>
          <a:xfrm>
            <a:off x="5003273" y="11663006"/>
            <a:ext cx="108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900">
                <a:hlinkClick r:id="rId20" tooltip="https://fablesandflora.wordpress.com/2012/08/12/the-dandy-dandelion-symbol-of-summer/"/>
              </a:rPr>
              <a:t>Αυτή η φωτογραφία</a:t>
            </a:r>
            <a:r>
              <a:rPr lang="x-none" sz="900"/>
              <a:t> από Άγνωστος συντάκτης με άδεια χρήσης </a:t>
            </a:r>
            <a:r>
              <a:rPr lang="x-none" sz="900">
                <a:hlinkClick r:id="rId21" tooltip="https://creativecommons.org/licenses/by/3.0/"/>
              </a:rPr>
              <a:t>CC BY</a:t>
            </a:r>
            <a:endParaRPr lang="x-none" sz="900"/>
          </a:p>
        </p:txBody>
      </p:sp>
      <p:pic>
        <p:nvPicPr>
          <p:cNvPr id="11" name="Picture 2" descr="C:\Users\user\AppData\Local\Microsoft\Windows\Temporary Internet Files\Content.IE5\1EWOEEMU\MP900446607[1].jpg">
            <a:extLst>
              <a:ext uri="{FF2B5EF4-FFF2-40B4-BE49-F238E27FC236}">
                <a16:creationId xmlns:a16="http://schemas.microsoft.com/office/drawing/2014/main" xmlns="" id="{05C46C91-7051-4CEC-B3F4-A72109BA3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0858" y="1728192"/>
            <a:ext cx="1835696" cy="5085184"/>
          </a:xfrm>
          <a:prstGeom prst="rect">
            <a:avLst/>
          </a:prstGeom>
          <a:noFill/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xmlns="" id="{CB617D81-0D71-4311-A5C2-189BD24BC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282" y="261278"/>
            <a:ext cx="8363272" cy="1143000"/>
          </a:xfrm>
        </p:spPr>
        <p:txBody>
          <a:bodyPr>
            <a:noAutofit/>
          </a:bodyPr>
          <a:lstStyle/>
          <a:p>
            <a:pPr algn="l"/>
            <a:r>
              <a:rPr lang="el-GR" sz="3200" dirty="0"/>
              <a:t>Τους φαίνονται παράξενα, γιατί στο </a:t>
            </a:r>
            <a:r>
              <a:rPr lang="el-GR" sz="3200" dirty="0">
                <a:solidFill>
                  <a:srgbClr val="FF0000"/>
                </a:solidFill>
              </a:rPr>
              <a:t>περιβάλλον</a:t>
            </a:r>
            <a:r>
              <a:rPr lang="el-GR" sz="3200" dirty="0"/>
              <a:t> της Ανδρομέδας δεν υπάρχουν τέτοια πράγματα! Είναι ζωντανά ή μήπως όχι;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22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/>
              <a:t>Αποφασίζουν να στείλουν τον </a:t>
            </a:r>
            <a:r>
              <a:rPr lang="el-GR" dirty="0" err="1"/>
              <a:t>Ζουμπ</a:t>
            </a:r>
            <a:r>
              <a:rPr lang="el-GR" dirty="0"/>
              <a:t> πίσω στη Γη για να μελετήσει τα ζωντανά και μη ζωντανά και να βρει απαντήσεις.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324528" y="2492896"/>
            <a:ext cx="7200800" cy="4033211"/>
            <a:chOff x="1547664" y="2492896"/>
            <a:chExt cx="7200800" cy="4033211"/>
          </a:xfrm>
        </p:grpSpPr>
        <p:pic>
          <p:nvPicPr>
            <p:cNvPr id="3" name="Picture 6" descr="C:\Users\user\AppData\Local\Microsoft\Windows\Temporary Internet Files\Content.IE5\JM718MG0\MC900139375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47664" y="3933056"/>
              <a:ext cx="3834708" cy="2593051"/>
            </a:xfrm>
            <a:prstGeom prst="rect">
              <a:avLst/>
            </a:prstGeom>
            <a:noFill/>
          </p:spPr>
        </p:pic>
        <p:sp>
          <p:nvSpPr>
            <p:cNvPr id="4" name="Rounded Rectangular Callout 3"/>
            <p:cNvSpPr/>
            <p:nvPr/>
          </p:nvSpPr>
          <p:spPr>
            <a:xfrm>
              <a:off x="4967536" y="2492896"/>
              <a:ext cx="3780928" cy="2232248"/>
            </a:xfrm>
            <a:prstGeom prst="wedgeRoundRectCallout">
              <a:avLst>
                <a:gd name="adj1" fmla="val -70789"/>
                <a:gd name="adj2" fmla="val 66792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3200" dirty="0">
                  <a:solidFill>
                    <a:schemeClr val="tx1"/>
                  </a:solidFill>
                </a:rPr>
                <a:t>Γήινα παιδάκια, βοηθήστε με! </a:t>
              </a:r>
            </a:p>
            <a:p>
              <a:r>
                <a:rPr lang="el-GR" sz="3200" dirty="0">
                  <a:solidFill>
                    <a:schemeClr val="tx1"/>
                  </a:solidFill>
                </a:rPr>
                <a:t>Πώς θα βρω αν κάτι είναι ζωντανό; 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82 0.03145 L -1 0.031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355600" algn="l">
              <a:buFontTx/>
              <a:buChar char="-"/>
            </a:pPr>
            <a:r>
              <a:rPr lang="el-GR" sz="3500" u="sng" dirty="0" smtClean="0"/>
              <a:t>Τι </a:t>
            </a:r>
            <a:r>
              <a:rPr lang="el-GR" sz="3500" u="sng" dirty="0"/>
              <a:t>χρειάζονται τα ζωντανά για </a:t>
            </a:r>
            <a:r>
              <a:rPr lang="el-GR" sz="3500" u="sng" dirty="0" smtClean="0"/>
              <a:t>να ζήσουν;</a:t>
            </a:r>
          </a:p>
          <a:p>
            <a:pPr algn="l"/>
            <a:r>
              <a:rPr lang="el-GR" sz="3500" i="1" dirty="0" smtClean="0"/>
              <a:t>Τα ζωντανά χρειάζονται τροφή (</a:t>
            </a:r>
            <a:r>
              <a:rPr lang="el-GR" sz="3500" b="1" i="1" dirty="0" smtClean="0">
                <a:solidFill>
                  <a:srgbClr val="0070C0"/>
                </a:solidFill>
              </a:rPr>
              <a:t>τρέφονται</a:t>
            </a:r>
            <a:r>
              <a:rPr lang="el-GR" sz="3500" i="1" dirty="0" smtClean="0"/>
              <a:t>).</a:t>
            </a:r>
          </a:p>
          <a:p>
            <a:pPr algn="l"/>
            <a:endParaRPr lang="el-GR" sz="3500" dirty="0" smtClean="0"/>
          </a:p>
          <a:p>
            <a:pPr indent="355600" algn="l">
              <a:buFontTx/>
              <a:buChar char="-"/>
            </a:pPr>
            <a:r>
              <a:rPr lang="el-GR" sz="3500" u="sng" dirty="0" smtClean="0"/>
              <a:t>Τι </a:t>
            </a:r>
            <a:r>
              <a:rPr lang="el-GR" sz="3500" u="sng" dirty="0"/>
              <a:t>μπορούν να κάνουν τα ζωντανά; </a:t>
            </a:r>
          </a:p>
          <a:p>
            <a:pPr algn="l"/>
            <a:r>
              <a:rPr lang="el-GR" sz="3500" i="1" dirty="0" smtClean="0"/>
              <a:t>Τα </a:t>
            </a:r>
            <a:r>
              <a:rPr lang="el-GR" sz="3500" i="1" dirty="0"/>
              <a:t>ζωντανά </a:t>
            </a:r>
            <a:r>
              <a:rPr lang="el-GR" sz="3500" b="1" i="1" dirty="0" smtClean="0">
                <a:solidFill>
                  <a:srgbClr val="0070C0"/>
                </a:solidFill>
              </a:rPr>
              <a:t>κινούνται</a:t>
            </a:r>
            <a:r>
              <a:rPr lang="el-GR" sz="3500" i="1" dirty="0" smtClean="0"/>
              <a:t>.</a:t>
            </a:r>
            <a:endParaRPr lang="el-GR" sz="3500" dirty="0"/>
          </a:p>
          <a:p>
            <a:pPr algn="l"/>
            <a:endParaRPr lang="el-GR" sz="3500" i="1" dirty="0" smtClean="0"/>
          </a:p>
          <a:p>
            <a:pPr indent="355600" algn="l">
              <a:buFontTx/>
              <a:buChar char="-"/>
            </a:pPr>
            <a:r>
              <a:rPr lang="el-GR" sz="3500" u="sng" dirty="0" smtClean="0"/>
              <a:t>Τα ζωντανά δημιουργούν νέα ζωή (άλλα ζωντανά); </a:t>
            </a:r>
            <a:endParaRPr lang="el-GR" sz="3500" u="sng" dirty="0"/>
          </a:p>
          <a:p>
            <a:pPr algn="l"/>
            <a:r>
              <a:rPr lang="el-GR" sz="3500" i="1" dirty="0" smtClean="0"/>
              <a:t>Ναι, τα </a:t>
            </a:r>
            <a:r>
              <a:rPr lang="el-GR" sz="3500" i="1" dirty="0"/>
              <a:t>ζωντανά </a:t>
            </a:r>
            <a:r>
              <a:rPr lang="el-GR" sz="3500" b="1" i="1" dirty="0" smtClean="0">
                <a:solidFill>
                  <a:srgbClr val="0070C0"/>
                </a:solidFill>
              </a:rPr>
              <a:t>αναπαράγονται</a:t>
            </a:r>
            <a:r>
              <a:rPr lang="el-GR" sz="3500" i="1" dirty="0" smtClean="0"/>
              <a:t>.</a:t>
            </a:r>
            <a:endParaRPr lang="el-GR" sz="3500" i="1" dirty="0"/>
          </a:p>
        </p:txBody>
      </p:sp>
    </p:spTree>
    <p:extLst>
      <p:ext uri="{BB962C8B-B14F-4D97-AF65-F5344CB8AC3E}">
        <p14:creationId xmlns:p14="http://schemas.microsoft.com/office/powerpoint/2010/main" val="121526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355600" algn="l">
              <a:buFontTx/>
              <a:buChar char="-"/>
            </a:pPr>
            <a:r>
              <a:rPr lang="el-GR" sz="3700" u="sng" dirty="0"/>
              <a:t>Τα ζωντανά αλλάζουν μέγεθος στη διάρκεια της ζωής τους;</a:t>
            </a:r>
          </a:p>
          <a:p>
            <a:pPr algn="l"/>
            <a:r>
              <a:rPr lang="el-GR" sz="3700" i="1" dirty="0" smtClean="0"/>
              <a:t>Ναι, τα </a:t>
            </a:r>
            <a:r>
              <a:rPr lang="el-GR" sz="3700" i="1" dirty="0"/>
              <a:t>ζωντανά μεγαλώνουν: </a:t>
            </a:r>
            <a:r>
              <a:rPr lang="el-GR" sz="3700" b="1" i="1" dirty="0">
                <a:solidFill>
                  <a:srgbClr val="0070C0"/>
                </a:solidFill>
              </a:rPr>
              <a:t>αναπτύσσονται</a:t>
            </a:r>
            <a:r>
              <a:rPr lang="el-GR" sz="3700" i="1" dirty="0">
                <a:solidFill>
                  <a:srgbClr val="0070C0"/>
                </a:solidFill>
              </a:rPr>
              <a:t> </a:t>
            </a:r>
            <a:r>
              <a:rPr lang="el-GR" sz="3700" i="1" dirty="0"/>
              <a:t>και στη συνέχεια </a:t>
            </a:r>
            <a:r>
              <a:rPr lang="el-GR" sz="3700" b="1" i="1" dirty="0">
                <a:solidFill>
                  <a:srgbClr val="0070C0"/>
                </a:solidFill>
              </a:rPr>
              <a:t>γερνούν</a:t>
            </a:r>
            <a:r>
              <a:rPr lang="el-GR" sz="3700" i="1" dirty="0"/>
              <a:t>.</a:t>
            </a:r>
          </a:p>
          <a:p>
            <a:pPr indent="355600" algn="l">
              <a:buFontTx/>
              <a:buChar char="-"/>
            </a:pPr>
            <a:endParaRPr lang="el-GR" sz="3700" u="sng" dirty="0" smtClean="0"/>
          </a:p>
          <a:p>
            <a:pPr indent="355600" algn="l">
              <a:buFontTx/>
              <a:buChar char="-"/>
            </a:pPr>
            <a:r>
              <a:rPr lang="el-GR" sz="3700" u="sng" dirty="0" smtClean="0"/>
              <a:t>Ένα ζωντανό μπορεί να ζει για πάντα;</a:t>
            </a:r>
          </a:p>
          <a:p>
            <a:pPr algn="l"/>
            <a:r>
              <a:rPr lang="el-GR" sz="3700" i="1" dirty="0" smtClean="0"/>
              <a:t>Όχι, τα ζωντανά </a:t>
            </a:r>
            <a:r>
              <a:rPr lang="el-GR" sz="3700" b="1" i="1" dirty="0" smtClean="0">
                <a:solidFill>
                  <a:srgbClr val="0070C0"/>
                </a:solidFill>
              </a:rPr>
              <a:t>πεθαίνουν</a:t>
            </a:r>
            <a:r>
              <a:rPr lang="el-GR" sz="37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126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Αυτά τα σπέρματα είναι ζωντανά;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01844"/>
            <a:ext cx="5318712" cy="498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06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l-GR" dirty="0"/>
              <a:t> </a:t>
            </a:r>
            <a:r>
              <a:rPr lang="el-GR" dirty="0" smtClean="0"/>
              <a:t>Ναι, είναι ζωντανά, </a:t>
            </a:r>
            <a:br>
              <a:rPr lang="el-GR" dirty="0" smtClean="0"/>
            </a:br>
            <a:r>
              <a:rPr lang="el-GR" dirty="0" smtClean="0"/>
              <a:t>γιατί αν τα φυτέψουμε, </a:t>
            </a:r>
            <a:br>
              <a:rPr lang="el-GR" dirty="0" smtClean="0"/>
            </a:br>
            <a:r>
              <a:rPr lang="el-GR" dirty="0" smtClean="0"/>
              <a:t>θα φυτρώσουν (θα βλαστήσουν)</a:t>
            </a:r>
            <a:br>
              <a:rPr lang="el-GR" dirty="0" smtClean="0"/>
            </a:br>
            <a:r>
              <a:rPr lang="el-GR" dirty="0" smtClean="0"/>
              <a:t>και θα αναπτυχθούν (θα μεγαλώσουν).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110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221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Μια φορά κι έναν καιρό, στη μακρινή Ανδρομέδα…</vt:lpstr>
      <vt:lpstr>Επιστρέφει από το ταξίδι του στη Γη, ο Ζουμπ…</vt:lpstr>
      <vt:lpstr>Στο Πλανητικό Συμβούλιο, παρουσιάζει τις φωτογραφίες του  με πράγματα από τo Γήινο περιβάλλον.</vt:lpstr>
      <vt:lpstr>Τους φαίνονται παράξενα, γιατί στο περιβάλλον της Ανδρομέδας δεν υπάρχουν τέτοια πράγματα! Είναι ζωντανά ή μήπως όχι;</vt:lpstr>
      <vt:lpstr>Αποφασίζουν να στείλουν τον Ζουμπ πίσω στη Γη για να μελετήσει τα ζωντανά και μη ζωντανά και να βρει απαντήσεις.</vt:lpstr>
      <vt:lpstr>PowerPoint Presentation</vt:lpstr>
      <vt:lpstr>PowerPoint Presentation</vt:lpstr>
      <vt:lpstr>Αυτά τα σπέρματα είναι ζωντανά;</vt:lpstr>
      <vt:lpstr> Ναι, είναι ζωντανά,  γιατί αν τα φυτέψουμε,  θα φυτρώσουν (θα βλαστήσουν) και θα αναπτυχθούν (θα μεγαλώσουν).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Μια φορά κι έναν καιρό, στη μακρινή Ανδρομέδα…</dc:title>
  <dc:creator>zoekanari@te.schools.ac.cy</dc:creator>
  <cp:lastModifiedBy>user</cp:lastModifiedBy>
  <cp:revision>5</cp:revision>
  <dcterms:created xsi:type="dcterms:W3CDTF">2020-06-25T06:51:45Z</dcterms:created>
  <dcterms:modified xsi:type="dcterms:W3CDTF">2021-01-16T13:11:30Z</dcterms:modified>
</cp:coreProperties>
</file>