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090985-B432-4D56-A527-EF4E88368055}" v="52" dt="2020-04-08T14:57:33.3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11" Type="http://schemas.microsoft.com/office/2015/10/relationships/revisionInfo" Target="revisionInfo.xml"/><Relationship Id="rId5" Type="http://schemas.openxmlformats.org/officeDocument/2006/relationships/theme" Target="theme/theme1.xml"/><Relationship Id="rId10" Type="http://schemas.microsoft.com/office/2016/11/relationships/changesInfo" Target="changesInfos/changesInfo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a Germanou" userId="ed87489bdfc8587b" providerId="LiveId" clId="{E0090985-B432-4D56-A527-EF4E88368055}"/>
    <pc:docChg chg="undo redo custSel mod addSld delSld modSld sldOrd">
      <pc:chgData name="Dia Germanou" userId="ed87489bdfc8587b" providerId="LiveId" clId="{E0090985-B432-4D56-A527-EF4E88368055}" dt="2020-04-08T14:57:33.347" v="1317"/>
      <pc:docMkLst>
        <pc:docMk/>
      </pc:docMkLst>
      <pc:sldChg chg="addSp delSp modSp mod ord">
        <pc:chgData name="Dia Germanou" userId="ed87489bdfc8587b" providerId="LiveId" clId="{E0090985-B432-4D56-A527-EF4E88368055}" dt="2020-04-08T14:44:47.518" v="1152" actId="20577"/>
        <pc:sldMkLst>
          <pc:docMk/>
          <pc:sldMk cId="3866653665" sldId="256"/>
        </pc:sldMkLst>
        <pc:spChg chg="mod">
          <ac:chgData name="Dia Germanou" userId="ed87489bdfc8587b" providerId="LiveId" clId="{E0090985-B432-4D56-A527-EF4E88368055}" dt="2020-04-08T14:35:59.711" v="978" actId="113"/>
          <ac:spMkLst>
            <pc:docMk/>
            <pc:sldMk cId="3866653665" sldId="256"/>
            <ac:spMk id="2" creationId="{D59059F3-6B2F-464B-9E78-68A6C8ECE157}"/>
          </ac:spMkLst>
        </pc:spChg>
        <pc:spChg chg="mod">
          <ac:chgData name="Dia Germanou" userId="ed87489bdfc8587b" providerId="LiveId" clId="{E0090985-B432-4D56-A527-EF4E88368055}" dt="2020-04-08T14:44:47.518" v="1152" actId="20577"/>
          <ac:spMkLst>
            <pc:docMk/>
            <pc:sldMk cId="3866653665" sldId="256"/>
            <ac:spMk id="3" creationId="{87049CA9-9551-49FA-9EE8-4CD959A8092E}"/>
          </ac:spMkLst>
        </pc:spChg>
        <pc:spChg chg="add del mod">
          <ac:chgData name="Dia Germanou" userId="ed87489bdfc8587b" providerId="LiveId" clId="{E0090985-B432-4D56-A527-EF4E88368055}" dt="2020-04-07T12:23:02.409" v="186" actId="478"/>
          <ac:spMkLst>
            <pc:docMk/>
            <pc:sldMk cId="3866653665" sldId="256"/>
            <ac:spMk id="4" creationId="{48F1E05E-8AE6-434D-9A90-2C625A1FFCC0}"/>
          </ac:spMkLst>
        </pc:spChg>
      </pc:sldChg>
      <pc:sldChg chg="modSp del mod">
        <pc:chgData name="Dia Germanou" userId="ed87489bdfc8587b" providerId="LiveId" clId="{E0090985-B432-4D56-A527-EF4E88368055}" dt="2020-04-08T14:35:13.378" v="968" actId="47"/>
        <pc:sldMkLst>
          <pc:docMk/>
          <pc:sldMk cId="2704158303" sldId="257"/>
        </pc:sldMkLst>
        <pc:spChg chg="mod">
          <ac:chgData name="Dia Germanou" userId="ed87489bdfc8587b" providerId="LiveId" clId="{E0090985-B432-4D56-A527-EF4E88368055}" dt="2020-04-08T14:33:30.626" v="948" actId="21"/>
          <ac:spMkLst>
            <pc:docMk/>
            <pc:sldMk cId="2704158303" sldId="257"/>
            <ac:spMk id="2" creationId="{65CA380E-5E9D-447E-8D3F-438708AA21AA}"/>
          </ac:spMkLst>
        </pc:spChg>
        <pc:spChg chg="mod">
          <ac:chgData name="Dia Germanou" userId="ed87489bdfc8587b" providerId="LiveId" clId="{E0090985-B432-4D56-A527-EF4E88368055}" dt="2020-04-07T12:07:48.439" v="25"/>
          <ac:spMkLst>
            <pc:docMk/>
            <pc:sldMk cId="2704158303" sldId="257"/>
            <ac:spMk id="3" creationId="{7A7F3E16-0EF2-4230-9BFE-5E84EF73CF85}"/>
          </ac:spMkLst>
        </pc:spChg>
      </pc:sldChg>
      <pc:sldChg chg="modSp del mod">
        <pc:chgData name="Dia Germanou" userId="ed87489bdfc8587b" providerId="LiveId" clId="{E0090985-B432-4D56-A527-EF4E88368055}" dt="2020-04-08T14:39:31.357" v="1137" actId="47"/>
        <pc:sldMkLst>
          <pc:docMk/>
          <pc:sldMk cId="2785685855" sldId="258"/>
        </pc:sldMkLst>
        <pc:spChg chg="mod">
          <ac:chgData name="Dia Germanou" userId="ed87489bdfc8587b" providerId="LiveId" clId="{E0090985-B432-4D56-A527-EF4E88368055}" dt="2020-04-08T14:35:32.934" v="969" actId="21"/>
          <ac:spMkLst>
            <pc:docMk/>
            <pc:sldMk cId="2785685855" sldId="258"/>
            <ac:spMk id="2" creationId="{05CB7BB3-D01D-407B-8289-0E0579213974}"/>
          </ac:spMkLst>
        </pc:spChg>
        <pc:spChg chg="mod">
          <ac:chgData name="Dia Germanou" userId="ed87489bdfc8587b" providerId="LiveId" clId="{E0090985-B432-4D56-A527-EF4E88368055}" dt="2020-04-08T14:36:17.195" v="980" actId="21"/>
          <ac:spMkLst>
            <pc:docMk/>
            <pc:sldMk cId="2785685855" sldId="258"/>
            <ac:spMk id="3" creationId="{138C4A61-8F95-464B-AAFA-58F9FA980634}"/>
          </ac:spMkLst>
        </pc:spChg>
      </pc:sldChg>
      <pc:sldChg chg="addSp modSp mod ord">
        <pc:chgData name="Dia Germanou" userId="ed87489bdfc8587b" providerId="LiveId" clId="{E0090985-B432-4D56-A527-EF4E88368055}" dt="2020-04-08T14:57:33.347" v="1317"/>
        <pc:sldMkLst>
          <pc:docMk/>
          <pc:sldMk cId="1674211199" sldId="259"/>
        </pc:sldMkLst>
        <pc:spChg chg="mod">
          <ac:chgData name="Dia Germanou" userId="ed87489bdfc8587b" providerId="LiveId" clId="{E0090985-B432-4D56-A527-EF4E88368055}" dt="2020-04-08T14:57:03.101" v="1315" actId="20577"/>
          <ac:spMkLst>
            <pc:docMk/>
            <pc:sldMk cId="1674211199" sldId="259"/>
            <ac:spMk id="2" creationId="{166250C9-DC4D-49F0-BFDC-F321C1A01BA1}"/>
          </ac:spMkLst>
        </pc:spChg>
        <pc:spChg chg="mod">
          <ac:chgData name="Dia Germanou" userId="ed87489bdfc8587b" providerId="LiveId" clId="{E0090985-B432-4D56-A527-EF4E88368055}" dt="2020-04-08T14:57:33.347" v="1317"/>
          <ac:spMkLst>
            <pc:docMk/>
            <pc:sldMk cId="1674211199" sldId="259"/>
            <ac:spMk id="3" creationId="{DB73C18B-D6B5-4352-9E73-9676737BEC67}"/>
          </ac:spMkLst>
        </pc:spChg>
        <pc:spChg chg="add mod">
          <ac:chgData name="Dia Germanou" userId="ed87489bdfc8587b" providerId="LiveId" clId="{E0090985-B432-4D56-A527-EF4E88368055}" dt="2020-04-08T14:51:14.301" v="1279" actId="1076"/>
          <ac:spMkLst>
            <pc:docMk/>
            <pc:sldMk cId="1674211199" sldId="259"/>
            <ac:spMk id="6" creationId="{E4E76B9B-0D29-4CCC-941C-FBFCC21D7618}"/>
          </ac:spMkLst>
        </pc:spChg>
        <pc:spChg chg="add mod">
          <ac:chgData name="Dia Germanou" userId="ed87489bdfc8587b" providerId="LiveId" clId="{E0090985-B432-4D56-A527-EF4E88368055}" dt="2020-04-08T14:56:53.742" v="1311" actId="255"/>
          <ac:spMkLst>
            <pc:docMk/>
            <pc:sldMk cId="1674211199" sldId="259"/>
            <ac:spMk id="7" creationId="{CC841168-3A8B-42FE-AEAA-F09B3F7B8AE5}"/>
          </ac:spMkLst>
        </pc:spChg>
        <pc:picChg chg="add mod">
          <ac:chgData name="Dia Germanou" userId="ed87489bdfc8587b" providerId="LiveId" clId="{E0090985-B432-4D56-A527-EF4E88368055}" dt="2020-04-08T14:56:07.732" v="1293" actId="1076"/>
          <ac:picMkLst>
            <pc:docMk/>
            <pc:sldMk cId="1674211199" sldId="259"/>
            <ac:picMk id="5" creationId="{EDF46463-FCB5-4914-87BA-5CD8A0630214}"/>
          </ac:picMkLst>
        </pc:picChg>
      </pc:sldChg>
      <pc:sldChg chg="addSp delSp modSp add del mod ord">
        <pc:chgData name="Dia Germanou" userId="ed87489bdfc8587b" providerId="LiveId" clId="{E0090985-B432-4D56-A527-EF4E88368055}" dt="2020-04-08T14:40:51.095" v="1146" actId="2696"/>
        <pc:sldMkLst>
          <pc:docMk/>
          <pc:sldMk cId="373520091" sldId="260"/>
        </pc:sldMkLst>
        <pc:spChg chg="mod">
          <ac:chgData name="Dia Germanou" userId="ed87489bdfc8587b" providerId="LiveId" clId="{E0090985-B432-4D56-A527-EF4E88368055}" dt="2020-04-07T12:09:15.662" v="54" actId="255"/>
          <ac:spMkLst>
            <pc:docMk/>
            <pc:sldMk cId="373520091" sldId="260"/>
            <ac:spMk id="2" creationId="{75689344-EC94-432E-A1A2-7623240953A2}"/>
          </ac:spMkLst>
        </pc:spChg>
        <pc:spChg chg="mod">
          <ac:chgData name="Dia Germanou" userId="ed87489bdfc8587b" providerId="LiveId" clId="{E0090985-B432-4D56-A527-EF4E88368055}" dt="2020-04-07T12:18:10.025" v="153" actId="207"/>
          <ac:spMkLst>
            <pc:docMk/>
            <pc:sldMk cId="373520091" sldId="260"/>
            <ac:spMk id="3" creationId="{05E23F01-F725-4645-AEE5-63CE7903A177}"/>
          </ac:spMkLst>
        </pc:spChg>
        <pc:spChg chg="add mod">
          <ac:chgData name="Dia Germanou" userId="ed87489bdfc8587b" providerId="LiveId" clId="{E0090985-B432-4D56-A527-EF4E88368055}" dt="2020-04-07T12:14:33.061" v="113" actId="1076"/>
          <ac:spMkLst>
            <pc:docMk/>
            <pc:sldMk cId="373520091" sldId="260"/>
            <ac:spMk id="4" creationId="{8F94B98D-F8E9-484A-9663-C2B4C07EBA8C}"/>
          </ac:spMkLst>
        </pc:spChg>
        <pc:spChg chg="add del mod">
          <ac:chgData name="Dia Germanou" userId="ed87489bdfc8587b" providerId="LiveId" clId="{E0090985-B432-4D56-A527-EF4E88368055}" dt="2020-04-07T12:18:49.450" v="157"/>
          <ac:spMkLst>
            <pc:docMk/>
            <pc:sldMk cId="373520091" sldId="260"/>
            <ac:spMk id="5" creationId="{B617FE27-D7D2-4A26-A7C6-AB25452914E5}"/>
          </ac:spMkLst>
        </pc:spChg>
        <pc:spChg chg="add del mod">
          <ac:chgData name="Dia Germanou" userId="ed87489bdfc8587b" providerId="LiveId" clId="{E0090985-B432-4D56-A527-EF4E88368055}" dt="2020-04-07T12:17:39.121" v="146" actId="21"/>
          <ac:spMkLst>
            <pc:docMk/>
            <pc:sldMk cId="373520091" sldId="260"/>
            <ac:spMk id="6" creationId="{455A9877-DBD1-45C1-B9B8-A0EDF7CDA185}"/>
          </ac:spMkLst>
        </pc:spChg>
        <pc:spChg chg="add mod">
          <ac:chgData name="Dia Germanou" userId="ed87489bdfc8587b" providerId="LiveId" clId="{E0090985-B432-4D56-A527-EF4E88368055}" dt="2020-04-07T12:18:21.056" v="154" actId="207"/>
          <ac:spMkLst>
            <pc:docMk/>
            <pc:sldMk cId="373520091" sldId="260"/>
            <ac:spMk id="7" creationId="{D7A65FCA-A281-4B13-AC08-46356775D1AC}"/>
          </ac:spMkLst>
        </pc:spChg>
      </pc:sldChg>
      <pc:sldChg chg="modSp add mod">
        <pc:chgData name="Dia Germanou" userId="ed87489bdfc8587b" providerId="LiveId" clId="{E0090985-B432-4D56-A527-EF4E88368055}" dt="2020-04-08T14:48:25.427" v="1174" actId="5793"/>
        <pc:sldMkLst>
          <pc:docMk/>
          <pc:sldMk cId="2027731787" sldId="261"/>
        </pc:sldMkLst>
        <pc:spChg chg="mod">
          <ac:chgData name="Dia Germanou" userId="ed87489bdfc8587b" providerId="LiveId" clId="{E0090985-B432-4D56-A527-EF4E88368055}" dt="2020-04-08T14:38:58.926" v="1130" actId="14100"/>
          <ac:spMkLst>
            <pc:docMk/>
            <pc:sldMk cId="2027731787" sldId="261"/>
            <ac:spMk id="2" creationId="{550043F6-31F3-4476-BA8D-9B2456D3C1C0}"/>
          </ac:spMkLst>
        </pc:spChg>
        <pc:spChg chg="mod">
          <ac:chgData name="Dia Germanou" userId="ed87489bdfc8587b" providerId="LiveId" clId="{E0090985-B432-4D56-A527-EF4E88368055}" dt="2020-04-08T14:48:25.427" v="1174" actId="5793"/>
          <ac:spMkLst>
            <pc:docMk/>
            <pc:sldMk cId="2027731787" sldId="261"/>
            <ac:spMk id="3" creationId="{CBF50ECE-A2C9-402D-8651-A88B136EB9E9}"/>
          </ac:spMkLst>
        </pc:spChg>
      </pc:sldChg>
      <pc:sldChg chg="addSp delSp modSp add mod setBg setClrOvrMap">
        <pc:chgData name="Dia Germanou" userId="ed87489bdfc8587b" providerId="LiveId" clId="{E0090985-B432-4D56-A527-EF4E88368055}" dt="2020-04-08T14:49:44.738" v="1246" actId="1076"/>
        <pc:sldMkLst>
          <pc:docMk/>
          <pc:sldMk cId="490028833" sldId="262"/>
        </pc:sldMkLst>
        <pc:spChg chg="mod ord">
          <ac:chgData name="Dia Germanou" userId="ed87489bdfc8587b" providerId="LiveId" clId="{E0090985-B432-4D56-A527-EF4E88368055}" dt="2020-04-08T14:49:35.275" v="1245" actId="14100"/>
          <ac:spMkLst>
            <pc:docMk/>
            <pc:sldMk cId="490028833" sldId="262"/>
            <ac:spMk id="2" creationId="{0EFE5F6E-996F-4B2B-B1A4-537D67E9CD1E}"/>
          </ac:spMkLst>
        </pc:spChg>
        <pc:spChg chg="add mod ord">
          <ac:chgData name="Dia Germanou" userId="ed87489bdfc8587b" providerId="LiveId" clId="{E0090985-B432-4D56-A527-EF4E88368055}" dt="2020-04-08T14:31:05.267" v="895" actId="1076"/>
          <ac:spMkLst>
            <pc:docMk/>
            <pc:sldMk cId="490028833" sldId="262"/>
            <ac:spMk id="5" creationId="{DBEBD8C3-2C07-4C27-A9EC-1AAF3BE30FD2}"/>
          </ac:spMkLst>
        </pc:spChg>
        <pc:spChg chg="add del">
          <ac:chgData name="Dia Germanou" userId="ed87489bdfc8587b" providerId="LiveId" clId="{E0090985-B432-4D56-A527-EF4E88368055}" dt="2020-04-08T14:30:48.060" v="886" actId="26606"/>
          <ac:spMkLst>
            <pc:docMk/>
            <pc:sldMk cId="490028833" sldId="262"/>
            <ac:spMk id="10" creationId="{71B2258F-86CA-4D4D-8270-BC05FCDEBFB3}"/>
          </ac:spMkLst>
        </pc:spChg>
        <pc:spChg chg="add del">
          <ac:chgData name="Dia Germanou" userId="ed87489bdfc8587b" providerId="LiveId" clId="{E0090985-B432-4D56-A527-EF4E88368055}" dt="2020-04-08T14:30:50.953" v="888" actId="26606"/>
          <ac:spMkLst>
            <pc:docMk/>
            <pc:sldMk cId="490028833" sldId="262"/>
            <ac:spMk id="12" creationId="{047C8CCB-F95D-4249-92DD-651249D3535A}"/>
          </ac:spMkLst>
        </pc:spChg>
        <pc:spChg chg="add del">
          <ac:chgData name="Dia Germanou" userId="ed87489bdfc8587b" providerId="LiveId" clId="{E0090985-B432-4D56-A527-EF4E88368055}" dt="2020-04-08T14:30:50.953" v="888" actId="26606"/>
          <ac:spMkLst>
            <pc:docMk/>
            <pc:sldMk cId="490028833" sldId="262"/>
            <ac:spMk id="13" creationId="{6753252F-4873-4F63-801D-CC719279A7D5}"/>
          </ac:spMkLst>
        </pc:spChg>
        <pc:spChg chg="add del">
          <ac:chgData name="Dia Germanou" userId="ed87489bdfc8587b" providerId="LiveId" clId="{E0090985-B432-4D56-A527-EF4E88368055}" dt="2020-04-08T14:30:54.813" v="890" actId="26606"/>
          <ac:spMkLst>
            <pc:docMk/>
            <pc:sldMk cId="490028833" sldId="262"/>
            <ac:spMk id="15" creationId="{1DB7C82F-AB7E-4F0C-B829-FA1B9C415180}"/>
          </ac:spMkLst>
        </pc:spChg>
        <pc:spChg chg="add del">
          <ac:chgData name="Dia Germanou" userId="ed87489bdfc8587b" providerId="LiveId" clId="{E0090985-B432-4D56-A527-EF4E88368055}" dt="2020-04-08T14:30:57.516" v="893" actId="26606"/>
          <ac:spMkLst>
            <pc:docMk/>
            <pc:sldMk cId="490028833" sldId="262"/>
            <ac:spMk id="17" creationId="{37C89E4B-3C9F-44B9-8B86-D9E3D112D8EC}"/>
          </ac:spMkLst>
        </pc:spChg>
        <pc:spChg chg="add">
          <ac:chgData name="Dia Germanou" userId="ed87489bdfc8587b" providerId="LiveId" clId="{E0090985-B432-4D56-A527-EF4E88368055}" dt="2020-04-08T14:30:57.521" v="894" actId="26606"/>
          <ac:spMkLst>
            <pc:docMk/>
            <pc:sldMk cId="490028833" sldId="262"/>
            <ac:spMk id="20" creationId="{87CC2527-562A-4F69-B487-4371E5B243E7}"/>
          </ac:spMkLst>
        </pc:spChg>
        <pc:picChg chg="add mod ord">
          <ac:chgData name="Dia Germanou" userId="ed87489bdfc8587b" providerId="LiveId" clId="{E0090985-B432-4D56-A527-EF4E88368055}" dt="2020-04-08T14:49:44.738" v="1246" actId="1076"/>
          <ac:picMkLst>
            <pc:docMk/>
            <pc:sldMk cId="490028833" sldId="262"/>
            <ac:picMk id="4" creationId="{413FDA9A-96C7-4E6C-B38C-5AC90A5EF8F5}"/>
          </ac:picMkLst>
        </pc:picChg>
        <pc:cxnChg chg="add del">
          <ac:chgData name="Dia Germanou" userId="ed87489bdfc8587b" providerId="LiveId" clId="{E0090985-B432-4D56-A527-EF4E88368055}" dt="2020-04-08T14:30:57.516" v="893" actId="26606"/>
          <ac:cxnSpMkLst>
            <pc:docMk/>
            <pc:sldMk cId="490028833" sldId="262"/>
            <ac:cxnSpMk id="14" creationId="{D891E407-403B-4764-86C9-33A56D3BCAA3}"/>
          </ac:cxnSpMkLst>
        </pc:cxnChg>
        <pc:cxnChg chg="add del">
          <ac:chgData name="Dia Germanou" userId="ed87489bdfc8587b" providerId="LiveId" clId="{E0090985-B432-4D56-A527-EF4E88368055}" dt="2020-04-08T14:30:57.516" v="893" actId="26606"/>
          <ac:cxnSpMkLst>
            <pc:docMk/>
            <pc:sldMk cId="490028833" sldId="262"/>
            <ac:cxnSpMk id="18" creationId="{AA2EAA10-076F-46BD-8F0F-B9A2FB77A85C}"/>
          </ac:cxnSpMkLst>
        </pc:cxnChg>
        <pc:cxnChg chg="add">
          <ac:chgData name="Dia Germanou" userId="ed87489bdfc8587b" providerId="LiveId" clId="{E0090985-B432-4D56-A527-EF4E88368055}" dt="2020-04-08T14:30:57.521" v="894" actId="26606"/>
          <ac:cxnSpMkLst>
            <pc:docMk/>
            <pc:sldMk cId="490028833" sldId="262"/>
            <ac:cxnSpMk id="21" creationId="{BCDAEC91-5BCE-4B55-9CC0-43EF94CB734B}"/>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A1E5F-9701-49A0-AA94-BF6DEEB615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CD3338-CDB7-420B-8610-A8A1976A08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32F1CE-BDD4-4108-9C74-8E73FE7A421C}"/>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0F286B24-D90E-4049-AD87-9900BF4510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96E167-5B9C-4750-8AD2-6B1C4D4A1A84}"/>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2663472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18E51-6CB8-4E20-BE95-065666B499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B45646-276B-44E7-B4C2-78EAC4430C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B15CCF-16B4-4D1C-95D4-A0E334FB3358}"/>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BB2D9BBE-2A1D-4454-B652-90827F8EF2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560C68-18AE-467D-B5A4-3FA131B4B403}"/>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604236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CABEB4-92DF-4C9F-9486-D0B03FAFEA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72D0C4-EBE2-4A39-BE8D-700B59C757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BF1A60-1F32-4A6E-97F6-4F3C6F40F0A9}"/>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217FE253-C1BD-4D93-B72E-CBD015E675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86D326-1DBB-4CF6-AF77-BC1958B7A9B3}"/>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126152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0788E-2104-43E0-BF28-AB98A69DAB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E205E3-6179-4E56-8AFE-75A8C29465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F08455-E234-455D-A0DF-3024C5F85C4E}"/>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D98025C3-E693-4A05-801A-F051FEFD57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534492-11B1-422A-9DE1-D1993AE4D723}"/>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2849379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648C1-B5CD-4833-9381-10BCAF1A6F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777385-3C0F-4128-A8E7-A70CA039F5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57C98C-CBF2-454A-9B95-79B26A584A91}"/>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F2F6626D-CC55-4AD5-BADA-75DCCC8402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57D362-5DA2-4A3B-A5DE-5C810A07E728}"/>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2155265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8B08B-1A70-4CB4-93F4-228C532715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3F162A-528F-4E2B-AD21-8EC7DF3856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C01108-56D0-4495-862C-7E74E6CAC3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D41A76-2195-40A6-9826-713570C4539E}"/>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6" name="Footer Placeholder 5">
            <a:extLst>
              <a:ext uri="{FF2B5EF4-FFF2-40B4-BE49-F238E27FC236}">
                <a16:creationId xmlns:a16="http://schemas.microsoft.com/office/drawing/2014/main" id="{3EFB3543-B02F-42DC-8114-3D69E2548B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2CACFC-015C-4A1B-A905-9C4024EC4C76}"/>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3948241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F6509-AF8A-4FC8-8D21-AA3C678AB0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F768C5-7273-4605-A222-041FEA73FF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BA0C50-BBB3-4CA8-9966-4A5F73B9FE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CCBB98-C4AE-4C89-A73E-FE1A5685A4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9946AB-1406-46CD-A98A-F180D9DB31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7CC607-32C1-43BD-96B0-B4C570BA791E}"/>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8" name="Footer Placeholder 7">
            <a:extLst>
              <a:ext uri="{FF2B5EF4-FFF2-40B4-BE49-F238E27FC236}">
                <a16:creationId xmlns:a16="http://schemas.microsoft.com/office/drawing/2014/main" id="{E95E0B0D-250D-4D16-ADF8-F511D08F20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F35720-3426-4A46-B39E-449F4B416677}"/>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98755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39241-57B1-4C22-986B-CDB7D7C256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5B6EE9-879D-4FAB-B80E-883870195001}"/>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4" name="Footer Placeholder 3">
            <a:extLst>
              <a:ext uri="{FF2B5EF4-FFF2-40B4-BE49-F238E27FC236}">
                <a16:creationId xmlns:a16="http://schemas.microsoft.com/office/drawing/2014/main" id="{11C54903-3D78-4846-A67C-23BDD4CC8F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8AEFD4-53DE-4317-B6B5-3CB21D6FA3AF}"/>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144683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1A7B0B-4A43-49A7-96F5-D93F95C9C7A5}"/>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3" name="Footer Placeholder 2">
            <a:extLst>
              <a:ext uri="{FF2B5EF4-FFF2-40B4-BE49-F238E27FC236}">
                <a16:creationId xmlns:a16="http://schemas.microsoft.com/office/drawing/2014/main" id="{631DB330-281E-48C9-B856-201DDA7CD8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64E3D8-CB71-47BE-93C7-C4156DBB0CE9}"/>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2418871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D9B04-7562-4B48-AADD-A3FD5EBF30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0202FD-8DB2-413B-BEE0-D28C7EFB7A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95703E-6957-4D9B-B28B-0BFF50C00E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EB55AF-1B9F-4D30-9169-8A0D7A1F25F5}"/>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6" name="Footer Placeholder 5">
            <a:extLst>
              <a:ext uri="{FF2B5EF4-FFF2-40B4-BE49-F238E27FC236}">
                <a16:creationId xmlns:a16="http://schemas.microsoft.com/office/drawing/2014/main" id="{1284ECB9-E1CE-4A7E-9655-18DCEB9E56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7764CF-F0EA-48DD-985A-27FC209FD1FE}"/>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701755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622F0-1BDC-4274-AAAC-709B251B50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8BCE11-A19F-406C-8599-B0F0867D97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9E9410-5637-4225-A6E5-36A7B689A1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4338D7-525D-45D2-9025-47F352526147}"/>
              </a:ext>
            </a:extLst>
          </p:cNvPr>
          <p:cNvSpPr>
            <a:spLocks noGrp="1"/>
          </p:cNvSpPr>
          <p:nvPr>
            <p:ph type="dt" sz="half" idx="10"/>
          </p:nvPr>
        </p:nvSpPr>
        <p:spPr/>
        <p:txBody>
          <a:bodyPr/>
          <a:lstStyle/>
          <a:p>
            <a:fld id="{C7629136-CEEE-4F19-A69C-3F52B6637C06}" type="datetimeFigureOut">
              <a:rPr lang="en-US" smtClean="0"/>
              <a:t>4/10/2020</a:t>
            </a:fld>
            <a:endParaRPr lang="en-US"/>
          </a:p>
        </p:txBody>
      </p:sp>
      <p:sp>
        <p:nvSpPr>
          <p:cNvPr id="6" name="Footer Placeholder 5">
            <a:extLst>
              <a:ext uri="{FF2B5EF4-FFF2-40B4-BE49-F238E27FC236}">
                <a16:creationId xmlns:a16="http://schemas.microsoft.com/office/drawing/2014/main" id="{C4F83609-365D-409F-B783-2BB452C482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F141E1-015A-4BF8-813D-C5582C39872F}"/>
              </a:ext>
            </a:extLst>
          </p:cNvPr>
          <p:cNvSpPr>
            <a:spLocks noGrp="1"/>
          </p:cNvSpPr>
          <p:nvPr>
            <p:ph type="sldNum" sz="quarter" idx="12"/>
          </p:nvPr>
        </p:nvSpPr>
        <p:spPr/>
        <p:txBody>
          <a:bodyPr/>
          <a:lstStyle/>
          <a:p>
            <a:fld id="{6F839F33-FFBA-4EC5-8559-FCEFB7AB1895}" type="slidenum">
              <a:rPr lang="en-US" smtClean="0"/>
              <a:t>‹#›</a:t>
            </a:fld>
            <a:endParaRPr lang="en-US"/>
          </a:p>
        </p:txBody>
      </p:sp>
    </p:spTree>
    <p:extLst>
      <p:ext uri="{BB962C8B-B14F-4D97-AF65-F5344CB8AC3E}">
        <p14:creationId xmlns:p14="http://schemas.microsoft.com/office/powerpoint/2010/main" val="1333899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AF4902-143D-40F0-9B01-E5A71851E9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95DC18-B7C4-414C-95FC-396D1195AA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AFA05-B443-4467-AA71-66DDD97F91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29136-CEEE-4F19-A69C-3F52B6637C06}" type="datetimeFigureOut">
              <a:rPr lang="en-US" smtClean="0"/>
              <a:t>4/10/2020</a:t>
            </a:fld>
            <a:endParaRPr lang="en-US"/>
          </a:p>
        </p:txBody>
      </p:sp>
      <p:sp>
        <p:nvSpPr>
          <p:cNvPr id="5" name="Footer Placeholder 4">
            <a:extLst>
              <a:ext uri="{FF2B5EF4-FFF2-40B4-BE49-F238E27FC236}">
                <a16:creationId xmlns:a16="http://schemas.microsoft.com/office/drawing/2014/main" id="{5AE04C5D-A711-4026-8EB8-2C6D48859E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657F3C-774C-47D0-B66F-8DFADE08D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39F33-FFBA-4EC5-8559-FCEFB7AB1895}" type="slidenum">
              <a:rPr lang="en-US" smtClean="0"/>
              <a:t>‹#›</a:t>
            </a:fld>
            <a:endParaRPr lang="en-US"/>
          </a:p>
        </p:txBody>
      </p:sp>
    </p:spTree>
    <p:extLst>
      <p:ext uri="{BB962C8B-B14F-4D97-AF65-F5344CB8AC3E}">
        <p14:creationId xmlns:p14="http://schemas.microsoft.com/office/powerpoint/2010/main" val="1923376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earninggamesforkids.com/memory_games/memory_games_match_game.html" TargetMode="External"/><Relationship Id="rId2" Type="http://schemas.openxmlformats.org/officeDocument/2006/relationships/hyperlink" Target="https://www.primarygames.com/holidays/easter/games/eastereggscoloring/" TargetMode="External"/><Relationship Id="rId1" Type="http://schemas.openxmlformats.org/officeDocument/2006/relationships/slideLayout" Target="../slideLayouts/slideLayout1.xml"/><Relationship Id="rId4" Type="http://schemas.openxmlformats.org/officeDocument/2006/relationships/hyperlink" Target="https://www.primarygames.com/holidays/easter/games/dragdro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059F3-6B2F-464B-9E78-68A6C8ECE157}"/>
              </a:ext>
            </a:extLst>
          </p:cNvPr>
          <p:cNvSpPr>
            <a:spLocks noGrp="1"/>
          </p:cNvSpPr>
          <p:nvPr>
            <p:ph type="ctrTitle"/>
          </p:nvPr>
        </p:nvSpPr>
        <p:spPr>
          <a:xfrm>
            <a:off x="1524000" y="1122363"/>
            <a:ext cx="9144000" cy="939702"/>
          </a:xfrm>
        </p:spPr>
        <p:txBody>
          <a:bodyPr>
            <a:normAutofit/>
          </a:bodyPr>
          <a:lstStyle/>
          <a:p>
            <a:r>
              <a:rPr lang="el-GR" sz="4800" b="1" dirty="0"/>
              <a:t>1. </a:t>
            </a:r>
            <a:r>
              <a:rPr lang="en-US" sz="4800" b="1" dirty="0" err="1"/>
              <a:t>Colour</a:t>
            </a:r>
            <a:r>
              <a:rPr lang="en-US" sz="4800" b="1" dirty="0"/>
              <a:t> the </a:t>
            </a:r>
            <a:r>
              <a:rPr lang="en-US" sz="4800" b="1" dirty="0" err="1"/>
              <a:t>easter</a:t>
            </a:r>
            <a:r>
              <a:rPr lang="en-US" sz="4800" b="1" dirty="0"/>
              <a:t> egg</a:t>
            </a:r>
          </a:p>
        </p:txBody>
      </p:sp>
      <p:sp>
        <p:nvSpPr>
          <p:cNvPr id="3" name="Subtitle 2">
            <a:extLst>
              <a:ext uri="{FF2B5EF4-FFF2-40B4-BE49-F238E27FC236}">
                <a16:creationId xmlns:a16="http://schemas.microsoft.com/office/drawing/2014/main" id="{87049CA9-9551-49FA-9EE8-4CD959A8092E}"/>
              </a:ext>
            </a:extLst>
          </p:cNvPr>
          <p:cNvSpPr>
            <a:spLocks noGrp="1"/>
          </p:cNvSpPr>
          <p:nvPr>
            <p:ph type="subTitle" idx="1"/>
          </p:nvPr>
        </p:nvSpPr>
        <p:spPr>
          <a:xfrm>
            <a:off x="139959" y="2062064"/>
            <a:ext cx="11411339" cy="4460033"/>
          </a:xfrm>
        </p:spPr>
        <p:txBody>
          <a:bodyPr>
            <a:normAutofit/>
          </a:bodyPr>
          <a:lstStyle/>
          <a:p>
            <a:r>
              <a:rPr lang="en-US" sz="2000" dirty="0">
                <a:hlinkClick r:id="rId2"/>
              </a:rPr>
              <a:t>https://www.primarygames.com/holidays/easter/games/eastereggscoloring/</a:t>
            </a:r>
            <a:endParaRPr lang="el-GR" sz="2000" dirty="0"/>
          </a:p>
          <a:p>
            <a:r>
              <a:rPr lang="el-GR" sz="4800" b="1" dirty="0"/>
              <a:t>2.</a:t>
            </a:r>
            <a:r>
              <a:rPr lang="en-US" sz="4800" b="1" dirty="0"/>
              <a:t> Play the game</a:t>
            </a:r>
            <a:endParaRPr lang="el-GR" sz="4800" b="1" dirty="0"/>
          </a:p>
          <a:p>
            <a:r>
              <a:rPr lang="en-US" sz="2000" dirty="0" smtClean="0">
                <a:hlinkClick r:id="rId3"/>
              </a:rPr>
              <a:t>https</a:t>
            </a:r>
            <a:r>
              <a:rPr lang="en-US" sz="2000" dirty="0">
                <a:hlinkClick r:id="rId3"/>
              </a:rPr>
              <a:t>://www.learninggamesforkids.com/memory_games/memory_games_match_game.html</a:t>
            </a:r>
            <a:endParaRPr lang="el-GR" sz="2000" dirty="0"/>
          </a:p>
          <a:p>
            <a:r>
              <a:rPr lang="el-GR" sz="4400" b="1" dirty="0"/>
              <a:t>3.</a:t>
            </a:r>
            <a:r>
              <a:rPr lang="en-US" sz="4400" b="1" dirty="0"/>
              <a:t> Do the puzzle</a:t>
            </a:r>
            <a:endParaRPr lang="el-GR" sz="4400" b="1" dirty="0"/>
          </a:p>
          <a:p>
            <a:r>
              <a:rPr lang="en-US" dirty="0">
                <a:hlinkClick r:id="rId4"/>
              </a:rPr>
              <a:t>https://www.primarygames.com/holidays/easter/games/dragdrop/</a:t>
            </a:r>
            <a:endParaRPr lang="en-US" dirty="0"/>
          </a:p>
          <a:p>
            <a:endParaRPr lang="en-US" dirty="0"/>
          </a:p>
          <a:p>
            <a:endParaRPr lang="en-US" dirty="0"/>
          </a:p>
          <a:p>
            <a:endParaRPr lang="el-GR" b="1" dirty="0"/>
          </a:p>
          <a:p>
            <a:endParaRPr lang="en-US" sz="4400" b="1" dirty="0"/>
          </a:p>
          <a:p>
            <a:endParaRPr lang="en-US" dirty="0"/>
          </a:p>
        </p:txBody>
      </p:sp>
    </p:spTree>
    <p:extLst>
      <p:ext uri="{BB962C8B-B14F-4D97-AF65-F5344CB8AC3E}">
        <p14:creationId xmlns:p14="http://schemas.microsoft.com/office/powerpoint/2010/main" val="3866653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27</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1. Colour the easter egg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ACTIVITIES FOR EASTER HOLIDAYS  Αγαπητά μου παιδιά  σας στέλνω κάποιες ευχάριστες δραστηριότητες που μπορείτε να κάνετε κατά τη διάρκεια των διακοπών του Πάσχα όπως παιχνίδια, ζωγραφική και άλλα.Διαλέξετε εσείς ποιες θέλετε να κάνετε. Μαζί σας στέλνω και τις ευχές μου σε μια κάρτα :    https://www.123cards.com/easter-ecards/juggler/</dc:title>
  <dc:creator>Dia Germanou</dc:creator>
  <cp:lastModifiedBy>User</cp:lastModifiedBy>
  <cp:revision>4</cp:revision>
  <dcterms:created xsi:type="dcterms:W3CDTF">2020-04-08T14:30:57Z</dcterms:created>
  <dcterms:modified xsi:type="dcterms:W3CDTF">2020-04-10T12:56:17Z</dcterms:modified>
</cp:coreProperties>
</file>