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5" r:id="rId7"/>
    <p:sldId id="266" r:id="rId8"/>
    <p:sldId id="268" r:id="rId9"/>
    <p:sldId id="269" r:id="rId10"/>
    <p:sldId id="267" r:id="rId11"/>
    <p:sldId id="270" r:id="rId12"/>
    <p:sldId id="271" r:id="rId13"/>
    <p:sldId id="264" r:id="rId14"/>
    <p:sldId id="272" r:id="rId15"/>
    <p:sldId id="278" r:id="rId16"/>
    <p:sldId id="279" r:id="rId17"/>
    <p:sldId id="280" r:id="rId18"/>
    <p:sldId id="276" r:id="rId19"/>
    <p:sldId id="277" r:id="rId20"/>
    <p:sldId id="281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7231-8B65-42D2-871D-42FB532239D4}" type="datetimeFigureOut">
              <a:rPr lang="el-GR" smtClean="0"/>
              <a:t>14/5/2020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FF64-4DE5-492A-AC1A-128841FC332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843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7231-8B65-42D2-871D-42FB532239D4}" type="datetimeFigureOut">
              <a:rPr lang="el-GR" smtClean="0"/>
              <a:t>14/5/2020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FF64-4DE5-492A-AC1A-128841FC332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176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7231-8B65-42D2-871D-42FB532239D4}" type="datetimeFigureOut">
              <a:rPr lang="el-GR" smtClean="0"/>
              <a:t>14/5/2020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FF64-4DE5-492A-AC1A-128841FC332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254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7231-8B65-42D2-871D-42FB532239D4}" type="datetimeFigureOut">
              <a:rPr lang="el-GR" smtClean="0"/>
              <a:t>14/5/2020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FF64-4DE5-492A-AC1A-128841FC332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9505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7231-8B65-42D2-871D-42FB532239D4}" type="datetimeFigureOut">
              <a:rPr lang="el-GR" smtClean="0"/>
              <a:t>14/5/2020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FF64-4DE5-492A-AC1A-128841FC332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6245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7231-8B65-42D2-871D-42FB532239D4}" type="datetimeFigureOut">
              <a:rPr lang="el-GR" smtClean="0"/>
              <a:t>14/5/2020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FF64-4DE5-492A-AC1A-128841FC332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0877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7231-8B65-42D2-871D-42FB532239D4}" type="datetimeFigureOut">
              <a:rPr lang="el-GR" smtClean="0"/>
              <a:t>14/5/2020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FF64-4DE5-492A-AC1A-128841FC332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8802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7231-8B65-42D2-871D-42FB532239D4}" type="datetimeFigureOut">
              <a:rPr lang="el-GR" smtClean="0"/>
              <a:t>14/5/2020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FF64-4DE5-492A-AC1A-128841FC332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8678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7231-8B65-42D2-871D-42FB532239D4}" type="datetimeFigureOut">
              <a:rPr lang="el-GR" smtClean="0"/>
              <a:t>14/5/2020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FF64-4DE5-492A-AC1A-128841FC332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2844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7231-8B65-42D2-871D-42FB532239D4}" type="datetimeFigureOut">
              <a:rPr lang="el-GR" smtClean="0"/>
              <a:t>14/5/2020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FF64-4DE5-492A-AC1A-128841FC332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4628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7231-8B65-42D2-871D-42FB532239D4}" type="datetimeFigureOut">
              <a:rPr lang="el-GR" smtClean="0"/>
              <a:t>14/5/2020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FF64-4DE5-492A-AC1A-128841FC332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6232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37231-8B65-42D2-871D-42FB532239D4}" type="datetimeFigureOut">
              <a:rPr lang="el-GR" smtClean="0"/>
              <a:t>14/5/2020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CFF64-4DE5-492A-AC1A-128841FC332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2084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2.png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atchthememory.com/year1partBunit3" TargetMode="External"/><Relationship Id="rId2" Type="http://schemas.openxmlformats.org/officeDocument/2006/relationships/hyperlink" Target="http://matchthememory.com/year1partBunit3%20)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2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12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12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>
            <a:off x="-252536" y="-459432"/>
            <a:ext cx="8892480" cy="645333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373507" y="1484784"/>
            <a:ext cx="61206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Comic Sans MS" panose="030F0702030302020204" pitchFamily="66" charset="0"/>
              </a:rPr>
              <a:t>Ketchup on your    cornflakes</a:t>
            </a:r>
          </a:p>
          <a:p>
            <a:r>
              <a:rPr lang="en-US" dirty="0"/>
              <a:t> 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98452">
            <a:off x="4746358" y="2861831"/>
            <a:ext cx="1109663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Bowl+spoon+cereal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656" y="3717032"/>
            <a:ext cx="283845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321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836712"/>
            <a:ext cx="2427833" cy="468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689" y="332656"/>
            <a:ext cx="284638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896DD0E-541E-41F9-B071-5443F24038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19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etchup Bottl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47" y="1412776"/>
            <a:ext cx="1109435" cy="213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ereal Flakes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2176978"/>
            <a:ext cx="1628287" cy="156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9" t="68986" r="50071" b="13283"/>
          <a:stretch/>
        </p:blipFill>
        <p:spPr bwMode="auto">
          <a:xfrm>
            <a:off x="4338167" y="1973121"/>
            <a:ext cx="2304256" cy="194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Baloon1 04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176978"/>
            <a:ext cx="1872208" cy="174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Egg Egg Cup Clip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47" y="4365104"/>
            <a:ext cx="1081270" cy="193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5" t="68389" r="71249" b="15850"/>
          <a:stretch/>
        </p:blipFill>
        <p:spPr bwMode="auto">
          <a:xfrm>
            <a:off x="1627062" y="4221102"/>
            <a:ext cx="1894237" cy="222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French Fries Clip 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593" y="4365104"/>
            <a:ext cx="1346798" cy="176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trawberry Jam Clip Ar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529" y="4430034"/>
            <a:ext cx="991719" cy="163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8" t="55564" r="37618" b="29570"/>
          <a:stretch/>
        </p:blipFill>
        <p:spPr bwMode="auto">
          <a:xfrm>
            <a:off x="7126202" y="4365104"/>
            <a:ext cx="1774341" cy="163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118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etchup Bottl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47" y="1412776"/>
            <a:ext cx="1109435" cy="213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ereal Flakes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2176978"/>
            <a:ext cx="1628287" cy="156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9" t="68986" r="50071" b="13283"/>
          <a:stretch/>
        </p:blipFill>
        <p:spPr bwMode="auto">
          <a:xfrm>
            <a:off x="4338167" y="1973121"/>
            <a:ext cx="2304256" cy="194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Baloon1 04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176978"/>
            <a:ext cx="1872208" cy="174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Egg Egg Cup Clip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47" y="4365104"/>
            <a:ext cx="1081270" cy="193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5" t="68389" r="71249" b="15850"/>
          <a:stretch/>
        </p:blipFill>
        <p:spPr bwMode="auto">
          <a:xfrm>
            <a:off x="1627062" y="4221102"/>
            <a:ext cx="1894237" cy="222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 descr="Strawberry Jam Clip 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529" y="4430034"/>
            <a:ext cx="991719" cy="163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8" t="55564" r="37618" b="29570"/>
          <a:stretch/>
        </p:blipFill>
        <p:spPr bwMode="auto">
          <a:xfrm>
            <a:off x="7126202" y="4365104"/>
            <a:ext cx="1774341" cy="163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299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44824"/>
            <a:ext cx="2834927" cy="37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767" y="241669"/>
            <a:ext cx="2846387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CFD04D5-CAD1-42E3-A930-8ADF9A7F10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2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105835"/>
            <a:ext cx="5670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 </a:t>
            </a:r>
            <a:endParaRPr lang="el-GR" dirty="0"/>
          </a:p>
        </p:txBody>
      </p:sp>
      <p:sp>
        <p:nvSpPr>
          <p:cNvPr id="3" name="Rectangle 2"/>
          <p:cNvSpPr/>
          <p:nvPr/>
        </p:nvSpPr>
        <p:spPr>
          <a:xfrm>
            <a:off x="611560" y="3105835"/>
            <a:ext cx="79208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>
              <a:latin typeface="Comic Sans MS" panose="030F0702030302020204" pitchFamily="66" charset="0"/>
              <a:hlinkClick r:id="rId3"/>
            </a:endParaRPr>
          </a:p>
          <a:p>
            <a:endParaRPr lang="en-US" sz="3200" dirty="0">
              <a:latin typeface="Comic Sans MS" panose="030F0702030302020204" pitchFamily="66" charset="0"/>
              <a:hlinkClick r:id="rId3"/>
            </a:endParaRPr>
          </a:p>
          <a:p>
            <a:r>
              <a:rPr lang="en-US" sz="3200" dirty="0">
                <a:latin typeface="Comic Sans MS" panose="030F0702030302020204" pitchFamily="66" charset="0"/>
                <a:hlinkClick r:id="rId3"/>
              </a:rPr>
              <a:t>https://matchthememory.com/year1partBunit3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sp>
        <p:nvSpPr>
          <p:cNvPr id="4" name="Flowchart: Punched Tape 3"/>
          <p:cNvSpPr/>
          <p:nvPr/>
        </p:nvSpPr>
        <p:spPr>
          <a:xfrm>
            <a:off x="1547664" y="404664"/>
            <a:ext cx="6624736" cy="2232248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1979712" y="836712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Let’s play a memory game!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dirty="0">
                <a:latin typeface="Comic Sans MS" panose="030F0702030302020204" pitchFamily="66" charset="0"/>
              </a:rPr>
              <a:t>Remember to say the words!</a:t>
            </a:r>
            <a:endParaRPr lang="el-GR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259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sian Anime Boy Head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082" y="3467828"/>
            <a:ext cx="1786208" cy="196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uzie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9321"/>
            <a:ext cx="1681571" cy="223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2123728" y="289321"/>
            <a:ext cx="3240360" cy="2234622"/>
          </a:xfrm>
          <a:prstGeom prst="wedgeEllipseCallout">
            <a:avLst>
              <a:gd name="adj1" fmla="val -71672"/>
              <a:gd name="adj2" fmla="val 2186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2339751" y="877362"/>
            <a:ext cx="28976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omic Sans MS" panose="030F0702030302020204" pitchFamily="66" charset="0"/>
              </a:rPr>
              <a:t>Do you like ketchup?</a:t>
            </a:r>
            <a:endParaRPr lang="el-GR" sz="3600" b="1" dirty="0">
              <a:latin typeface="Comic Sans MS" panose="030F0702030302020204" pitchFamily="66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385" y="3233187"/>
            <a:ext cx="3583087" cy="193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0152" y="380391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omic Sans MS" panose="030F0702030302020204" pitchFamily="66" charset="0"/>
              </a:rPr>
              <a:t>Yes, I do.</a:t>
            </a:r>
            <a:endParaRPr lang="el-GR" sz="3600" b="1" dirty="0">
              <a:latin typeface="Comic Sans MS" panose="030F0702030302020204" pitchFamily="66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37493"/>
            <a:ext cx="1780060" cy="343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24FA9AC-AF75-4451-9B89-F30E6C41F1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5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8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1682750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191" y="3212975"/>
            <a:ext cx="1785937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2771800" y="260647"/>
            <a:ext cx="3456384" cy="1872209"/>
          </a:xfrm>
          <a:prstGeom prst="wedgeEllipseCallout">
            <a:avLst>
              <a:gd name="adj1" fmla="val -54017"/>
              <a:gd name="adj2" fmla="val 5433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Oval Callout 2"/>
          <p:cNvSpPr/>
          <p:nvPr/>
        </p:nvSpPr>
        <p:spPr>
          <a:xfrm>
            <a:off x="5724128" y="2708920"/>
            <a:ext cx="3096344" cy="2232248"/>
          </a:xfrm>
          <a:prstGeom prst="wedgeEllipseCallout">
            <a:avLst>
              <a:gd name="adj1" fmla="val -58670"/>
              <a:gd name="adj2" fmla="val 4511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3131840" y="764704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omic Sans MS" panose="030F0702030302020204" pitchFamily="66" charset="0"/>
              </a:rPr>
              <a:t>Do you like lemonade?</a:t>
            </a:r>
            <a:endParaRPr lang="el-GR" sz="36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4128" y="3501878"/>
            <a:ext cx="3419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omic Sans MS" panose="030F0702030302020204" pitchFamily="66" charset="0"/>
              </a:rPr>
              <a:t>No, I don’t.</a:t>
            </a:r>
            <a:endParaRPr lang="el-GR" sz="3600" b="1" dirty="0">
              <a:latin typeface="Comic Sans MS" panose="030F0702030302020204" pitchFamily="66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27" y="3501878"/>
            <a:ext cx="2309813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B2B0137-7562-47F9-A826-B0517810FC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32656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What about you?</a:t>
            </a:r>
            <a:endParaRPr lang="el-GR" sz="4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489" y="1412776"/>
            <a:ext cx="1778863" cy="233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79" y="4293096"/>
            <a:ext cx="2778485" cy="208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98323CE-65A4-48FE-BA83-010F6C8553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8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5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Do you like </a:t>
            </a:r>
          </a:p>
          <a:p>
            <a:r>
              <a:rPr lang="en-US" sz="6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a teddy</a:t>
            </a:r>
            <a:endParaRPr lang="el-GR" sz="60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08520" y="3429000"/>
            <a:ext cx="9361040" cy="3528392"/>
          </a:xfrm>
          <a:prstGeom prst="rect">
            <a:avLst/>
          </a:prstGeom>
          <a:solidFill>
            <a:srgbClr val="2BF543"/>
          </a:solidFill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on your</a:t>
            </a:r>
          </a:p>
          <a:p>
            <a:r>
              <a:rPr lang="en-US" sz="6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chips?</a:t>
            </a:r>
            <a:endParaRPr lang="el-GR" sz="60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266" name="Picture 2" descr="C:\Users\NAP082\AppData\Local\Microsoft\Windows\Temporary Internet Files\Content.IE5\WGZASOBD\chips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419" y="3631858"/>
            <a:ext cx="2752344" cy="312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NAP082\AppData\Local\Microsoft\Windows\Temporary Internet Files\Content.IE5\WGZASOBD\teddy-bear-294541_640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0500"/>
            <a:ext cx="2667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BAB3688-93CA-4D1E-98D8-93023BEF16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52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7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Do you like </a:t>
            </a:r>
          </a:p>
          <a:p>
            <a:r>
              <a:rPr lang="en-US" sz="6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a duck</a:t>
            </a:r>
            <a:endParaRPr lang="el-GR" sz="60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08520" y="3429000"/>
            <a:ext cx="9361040" cy="3528392"/>
          </a:xfrm>
          <a:prstGeom prst="rect">
            <a:avLst/>
          </a:prstGeom>
          <a:solidFill>
            <a:srgbClr val="2BF543"/>
          </a:solidFill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on your</a:t>
            </a:r>
          </a:p>
          <a:p>
            <a:r>
              <a:rPr lang="en-US" sz="6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toast?</a:t>
            </a:r>
            <a:endParaRPr lang="el-GR" sz="60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0" name="Picture 2" descr="C:\Users\NAP082\AppData\Local\Microsoft\Windows\Temporary Internet Files\Content.IE5\WGZASOBD\f5c0ef4f-1df2-4529-93ac-33115db28adc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697" y="373150"/>
            <a:ext cx="3143788" cy="268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NAP082\AppData\Local\Microsoft\Windows\Temporary Internet Files\Content.IE5\Z208SIGL\buttered-toast-1308351657802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965" y="3915419"/>
            <a:ext cx="3409252" cy="255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21BA999-7528-4360-BA35-2EA1D198B0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3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09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etchup Bottle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27" y="1196752"/>
            <a:ext cx="1109435" cy="213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260648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Listen, point and say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pic>
        <p:nvPicPr>
          <p:cNvPr id="1028" name="Picture 4" descr="Cereal Flakes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85057"/>
            <a:ext cx="1628287" cy="156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9" t="68986" r="50071" b="13283"/>
          <a:stretch/>
        </p:blipFill>
        <p:spPr bwMode="auto">
          <a:xfrm>
            <a:off x="4283968" y="1540426"/>
            <a:ext cx="2304256" cy="194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Baloon1 04 Clip 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588075"/>
            <a:ext cx="1872208" cy="174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Egg Egg Cup Clip 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47" y="4005064"/>
            <a:ext cx="1081270" cy="193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5" t="68389" r="71249" b="15850"/>
          <a:stretch/>
        </p:blipFill>
        <p:spPr bwMode="auto">
          <a:xfrm>
            <a:off x="1627062" y="3810740"/>
            <a:ext cx="1894237" cy="222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French Fries Clip Ar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593" y="4005064"/>
            <a:ext cx="1346798" cy="176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trawberry Jam Clip Ar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257" y="4106440"/>
            <a:ext cx="991719" cy="163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8" t="55564" r="37618" b="29570"/>
          <a:stretch/>
        </p:blipFill>
        <p:spPr bwMode="auto">
          <a:xfrm>
            <a:off x="7126202" y="4124295"/>
            <a:ext cx="1774341" cy="163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423B32E-FDEF-4C45-A764-E5554C1761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9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64704"/>
            <a:ext cx="53832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504064"/>
            <a:ext cx="4432300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589240"/>
            <a:ext cx="75660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066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etchup Bottle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47" y="1412776"/>
            <a:ext cx="1109435" cy="213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ereal Flakes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2176978"/>
            <a:ext cx="1628287" cy="156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9" t="68986" r="50071" b="13283"/>
          <a:stretch/>
        </p:blipFill>
        <p:spPr bwMode="auto">
          <a:xfrm>
            <a:off x="4338167" y="1973121"/>
            <a:ext cx="2304256" cy="194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Baloon1 04 Clip 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176978"/>
            <a:ext cx="1872208" cy="174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Egg Egg Cup Clip 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47" y="4365104"/>
            <a:ext cx="1081270" cy="193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5" t="68389" r="71249" b="15850"/>
          <a:stretch/>
        </p:blipFill>
        <p:spPr bwMode="auto">
          <a:xfrm>
            <a:off x="1627062" y="4221102"/>
            <a:ext cx="1894237" cy="222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French Fries Clip Ar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593" y="4365104"/>
            <a:ext cx="1346798" cy="176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trawberry Jam Clip Ar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529" y="4430034"/>
            <a:ext cx="991719" cy="163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8" t="55564" r="37618" b="29570"/>
          <a:stretch/>
        </p:blipFill>
        <p:spPr bwMode="auto">
          <a:xfrm>
            <a:off x="7126202" y="4365104"/>
            <a:ext cx="1774341" cy="163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55395" y="673532"/>
            <a:ext cx="38571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Say the words happily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02" y="43202"/>
            <a:ext cx="1956922" cy="1964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1E3B3B6-3D86-4B47-B249-26E581C342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24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etchup Bottle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47" y="1412776"/>
            <a:ext cx="1109435" cy="213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ereal Flakes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2176978"/>
            <a:ext cx="1628287" cy="156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9" t="68986" r="50071" b="13283"/>
          <a:stretch/>
        </p:blipFill>
        <p:spPr bwMode="auto">
          <a:xfrm>
            <a:off x="4338167" y="1973121"/>
            <a:ext cx="2304256" cy="194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Baloon1 04 Clip 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176978"/>
            <a:ext cx="1872208" cy="174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Egg Egg Cup Clip 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47" y="4365104"/>
            <a:ext cx="1081270" cy="193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5" t="68389" r="71249" b="15850"/>
          <a:stretch/>
        </p:blipFill>
        <p:spPr bwMode="auto">
          <a:xfrm>
            <a:off x="1627062" y="4221102"/>
            <a:ext cx="1894237" cy="222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French Fries Clip Ar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593" y="4365104"/>
            <a:ext cx="1346798" cy="176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trawberry Jam Clip Ar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529" y="4430034"/>
            <a:ext cx="991719" cy="163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8" t="55564" r="37618" b="29570"/>
          <a:stretch/>
        </p:blipFill>
        <p:spPr bwMode="auto">
          <a:xfrm>
            <a:off x="7126202" y="4365104"/>
            <a:ext cx="1774341" cy="163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55395" y="673532"/>
            <a:ext cx="35509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Say the words sadly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02" y="6207"/>
            <a:ext cx="2066925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FC71696-64B0-4472-A279-0DB4A4179E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5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etchup Bottle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47" y="1412776"/>
            <a:ext cx="1109435" cy="213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ereal Flakes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2176978"/>
            <a:ext cx="1628287" cy="156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9" t="68986" r="50071" b="13283"/>
          <a:stretch/>
        </p:blipFill>
        <p:spPr bwMode="auto">
          <a:xfrm>
            <a:off x="4338167" y="1973121"/>
            <a:ext cx="2304256" cy="194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Baloon1 04 Clip 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176978"/>
            <a:ext cx="1872208" cy="174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Egg Egg Cup Clip 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47" y="4365104"/>
            <a:ext cx="1081270" cy="193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5" t="68389" r="71249" b="15850"/>
          <a:stretch/>
        </p:blipFill>
        <p:spPr bwMode="auto">
          <a:xfrm>
            <a:off x="1627062" y="4221102"/>
            <a:ext cx="1894237" cy="222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French Fries Clip Ar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593" y="4365104"/>
            <a:ext cx="1346798" cy="176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trawberry Jam Clip Ar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529" y="4430034"/>
            <a:ext cx="991719" cy="163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8" t="55564" r="37618" b="29570"/>
          <a:stretch/>
        </p:blipFill>
        <p:spPr bwMode="auto">
          <a:xfrm>
            <a:off x="7126202" y="4365104"/>
            <a:ext cx="1774341" cy="163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55395" y="673532"/>
            <a:ext cx="36647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Say the words loudly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160" y="0"/>
            <a:ext cx="2639505" cy="1973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0446C14-F3F7-4DC0-B101-72398EC150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8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etchup Bottle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27" y="1196752"/>
            <a:ext cx="1109435" cy="213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260648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What’s missing?</a:t>
            </a:r>
            <a:endParaRPr lang="el-GR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9" t="68986" r="50071" b="13283"/>
          <a:stretch/>
        </p:blipFill>
        <p:spPr bwMode="auto">
          <a:xfrm>
            <a:off x="4283968" y="1540426"/>
            <a:ext cx="2304256" cy="194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Baloon1 04 Clip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588075"/>
            <a:ext cx="1872208" cy="174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Egg Egg Cup Clip 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47" y="4005064"/>
            <a:ext cx="1081270" cy="193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5" t="68389" r="71249" b="15850"/>
          <a:stretch/>
        </p:blipFill>
        <p:spPr bwMode="auto">
          <a:xfrm>
            <a:off x="1627062" y="3810740"/>
            <a:ext cx="1894237" cy="222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French Fries Clip Ar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593" y="4005064"/>
            <a:ext cx="1346798" cy="176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trawberry Jam Clip Ar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257" y="4106440"/>
            <a:ext cx="991719" cy="163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8" t="55564" r="37618" b="29570"/>
          <a:stretch/>
        </p:blipFill>
        <p:spPr bwMode="auto">
          <a:xfrm>
            <a:off x="7126202" y="4124295"/>
            <a:ext cx="1774341" cy="163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716265D-4784-4575-824D-9D9660396C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8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28800"/>
            <a:ext cx="3334667" cy="3198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Smiley Thumbs Up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6672"/>
            <a:ext cx="2847975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168C0F0-5954-4289-8398-AADF5022FA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20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etchup Bottl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47" y="1412776"/>
            <a:ext cx="1109435" cy="213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ereal Flakes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2176978"/>
            <a:ext cx="1628287" cy="156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9" t="68986" r="50071" b="13283"/>
          <a:stretch/>
        </p:blipFill>
        <p:spPr bwMode="auto">
          <a:xfrm>
            <a:off x="4338167" y="1973121"/>
            <a:ext cx="2304256" cy="194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Baloon1 04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176978"/>
            <a:ext cx="1872208" cy="174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Egg Egg Cup Clip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47" y="4365104"/>
            <a:ext cx="1081270" cy="193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5" t="68389" r="71249" b="15850"/>
          <a:stretch/>
        </p:blipFill>
        <p:spPr bwMode="auto">
          <a:xfrm>
            <a:off x="1627062" y="4221102"/>
            <a:ext cx="1894237" cy="222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French Fries Clip 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593" y="4365104"/>
            <a:ext cx="1346798" cy="176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trawberry Jam Clip Ar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529" y="4430034"/>
            <a:ext cx="991719" cy="163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8" t="55564" r="37618" b="29570"/>
          <a:stretch/>
        </p:blipFill>
        <p:spPr bwMode="auto">
          <a:xfrm>
            <a:off x="7126202" y="4365104"/>
            <a:ext cx="1774341" cy="163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525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ereal Flakes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2176978"/>
            <a:ext cx="1628287" cy="156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9" t="68986" r="50071" b="13283"/>
          <a:stretch/>
        </p:blipFill>
        <p:spPr bwMode="auto">
          <a:xfrm>
            <a:off x="4338167" y="1973121"/>
            <a:ext cx="2304256" cy="194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Baloon1 04 Clip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176978"/>
            <a:ext cx="1872208" cy="174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Egg Egg Cup Clip 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47" y="4365104"/>
            <a:ext cx="1081270" cy="193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5" t="68389" r="71249" b="15850"/>
          <a:stretch/>
        </p:blipFill>
        <p:spPr bwMode="auto">
          <a:xfrm>
            <a:off x="1627062" y="4221102"/>
            <a:ext cx="1894237" cy="222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French Fries Clip Ar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593" y="4365104"/>
            <a:ext cx="1346798" cy="176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trawberry Jam Clip Ar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529" y="4430034"/>
            <a:ext cx="991719" cy="163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8" t="55564" r="37618" b="29570"/>
          <a:stretch/>
        </p:blipFill>
        <p:spPr bwMode="auto">
          <a:xfrm>
            <a:off x="7126202" y="4365104"/>
            <a:ext cx="1774341" cy="163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CF3BD34-F785-4871-9A07-8261FAAF7B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04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91</Words>
  <Application>Microsoft Office PowerPoint</Application>
  <PresentationFormat>On-screen Show (4:3)</PresentationFormat>
  <Paragraphs>27</Paragraphs>
  <Slides>20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Ministry of Education and Culture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User</cp:lastModifiedBy>
  <cp:revision>47</cp:revision>
  <dcterms:created xsi:type="dcterms:W3CDTF">2020-04-25T05:38:02Z</dcterms:created>
  <dcterms:modified xsi:type="dcterms:W3CDTF">2020-05-14T06:50:35Z</dcterms:modified>
</cp:coreProperties>
</file>