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sldIdLst>
    <p:sldId id="257" r:id="rId6"/>
    <p:sldId id="259" r:id="rId7"/>
    <p:sldId id="256" r:id="rId8"/>
    <p:sldId id="264" r:id="rId9"/>
    <p:sldId id="263" r:id="rId10"/>
    <p:sldId id="266" r:id="rId11"/>
    <p:sldId id="261" r:id="rId12"/>
    <p:sldId id="258" r:id="rId13"/>
    <p:sldId id="260" r:id="rId14"/>
    <p:sldId id="272" r:id="rId15"/>
    <p:sldId id="267" r:id="rId16"/>
    <p:sldId id="271" r:id="rId17"/>
    <p:sldId id="269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274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83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23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0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53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93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5389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52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45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31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1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1711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02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27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10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4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44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760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68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01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3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512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6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2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40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31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8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53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8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8665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24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9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2930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26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35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05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55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28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3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07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93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484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7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423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56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008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890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41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867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45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62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69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545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3612C-8CD2-4B0D-BBF0-39DB7052F98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735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2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1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hyperlink" Target="https://matchthememory.com/matchingmonster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4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7.jpeg"/><Relationship Id="rId11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mLZLp-oec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7" y="764705"/>
            <a:ext cx="7708313" cy="561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068960"/>
            <a:ext cx="9144000" cy="3789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91" y="4176346"/>
            <a:ext cx="4562981" cy="148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95759"/>
            <a:ext cx="19685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4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31951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https://matchthememory.com/matchingmonsters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40 Best Monster Clipart images | Monster clipart, Cute monster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968">
            <a:off x="597761" y="325459"/>
            <a:ext cx="1319663" cy="13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Cute Monster | Clip Art 2 | Clipart library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9680">
            <a:off x="3461367" y="2460559"/>
            <a:ext cx="1524639" cy="15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8770">
            <a:off x="6630695" y="753844"/>
            <a:ext cx="1753929" cy="183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2987824" y="105770"/>
            <a:ext cx="3600400" cy="195507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635896" y="821699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Let’s play!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pic>
        <p:nvPicPr>
          <p:cNvPr id="10248" name="Picture 8" descr="Alien Cartoon Aliens Clipart Life Clip Art Transparent - Cut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9" y="5083974"/>
            <a:ext cx="1436988" cy="163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Clip art monsters on monsters clip art and cute monsters 2 - Clip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455">
            <a:off x="7591458" y="5089157"/>
            <a:ext cx="1281151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79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15787" r="35444" b="24027"/>
          <a:stretch/>
        </p:blipFill>
        <p:spPr bwMode="auto">
          <a:xfrm>
            <a:off x="323528" y="870667"/>
            <a:ext cx="7128792" cy="568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26064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Comic Sans MS" panose="030F0702030302020204" pitchFamily="66" charset="0"/>
              </a:rPr>
              <a:t>Open </a:t>
            </a:r>
            <a:r>
              <a:rPr lang="en-US" sz="2800" b="1">
                <a:latin typeface="Comic Sans MS" panose="030F0702030302020204" pitchFamily="66" charset="0"/>
              </a:rPr>
              <a:t>your </a:t>
            </a:r>
            <a:r>
              <a:rPr lang="en-US" sz="2800" b="1" smtClean="0">
                <a:latin typeface="Comic Sans MS" panose="030F0702030302020204" pitchFamily="66" charset="0"/>
              </a:rPr>
              <a:t>books, </a:t>
            </a:r>
            <a:r>
              <a:rPr lang="en-US" sz="2800" b="1" dirty="0">
                <a:latin typeface="Comic Sans MS" panose="030F0702030302020204" pitchFamily="66" charset="0"/>
              </a:rPr>
              <a:t>page 17.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1" t="25941" r="47500" b="32328"/>
          <a:stretch/>
        </p:blipFill>
        <p:spPr bwMode="auto">
          <a:xfrm rot="1056148">
            <a:off x="7201238" y="74312"/>
            <a:ext cx="2005885" cy="245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C27498-B15A-40F6-BB8D-F921E0BAE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5" t="31164" r="36418" b="16686"/>
          <a:stretch/>
        </p:blipFill>
        <p:spPr bwMode="auto">
          <a:xfrm>
            <a:off x="-8194" y="105294"/>
            <a:ext cx="9044690" cy="675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C88173-F85B-40AB-983F-329FA85FF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Free Thumbs Up, Download Free Clip Art, Free Clip Art on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21" y="1175251"/>
            <a:ext cx="6120680" cy="52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5652120" y="0"/>
            <a:ext cx="3888432" cy="2348880"/>
          </a:xfrm>
          <a:prstGeom prst="wedgeEllipseCallout">
            <a:avLst>
              <a:gd name="adj1" fmla="val -52396"/>
              <a:gd name="adj2" fmla="val 6332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988184" y="75894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Good job!</a:t>
            </a:r>
            <a:endParaRPr lang="el-GR" sz="4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3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ellow-scroll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120680" cy="22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9387" y="940368"/>
            <a:ext cx="4290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Let’s remember the body parts</a:t>
            </a:r>
            <a:endParaRPr lang="el-GR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8" y="2533266"/>
            <a:ext cx="1276032" cy="129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112826"/>
            <a:ext cx="1653648" cy="196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63595"/>
            <a:ext cx="1973884" cy="89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4042"/>
            <a:ext cx="796419" cy="13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Red Lips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74" y="4941747"/>
            <a:ext cx="1474426" cy="8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ye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8" y="4785339"/>
            <a:ext cx="1668938" cy="11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nose isolated on white backgrou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85" y="4245983"/>
            <a:ext cx="14668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89C03F7C-AA89-44CF-B40A-BF84B6A2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13" y="2355818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FD7298-17E5-4F73-93C0-F521B25BD5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5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point and say</a:t>
            </a:r>
            <a:endParaRPr lang="el-GR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25792" r="43955" b="9999"/>
          <a:stretch/>
        </p:blipFill>
        <p:spPr bwMode="auto">
          <a:xfrm>
            <a:off x="1037441" y="1556792"/>
            <a:ext cx="2020646" cy="18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5" t="62977" r="48622" b="13023"/>
          <a:stretch/>
        </p:blipFill>
        <p:spPr bwMode="auto">
          <a:xfrm>
            <a:off x="4355976" y="1996853"/>
            <a:ext cx="2390195" cy="140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Free Smiling Faces Images, Download Free Clip Art, Free Clip Art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142877" cy="22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497607">
            <a:off x="404198" y="4858965"/>
            <a:ext cx="1080120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3" name="Picture 9" descr="High Five Hand Clipart Numbers| (48)++ Big Photos | FREE | #HFHCN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2788419" cy="21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13462"/>
            <a:ext cx="10366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A38F2E-5B2A-4690-BB8C-E5DDD3B4EC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25792" r="43955" b="9999"/>
          <a:stretch/>
        </p:blipFill>
        <p:spPr bwMode="auto">
          <a:xfrm>
            <a:off x="1037441" y="1556792"/>
            <a:ext cx="2020646" cy="18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5" t="62977" r="48622" b="13023"/>
          <a:stretch/>
        </p:blipFill>
        <p:spPr bwMode="auto">
          <a:xfrm>
            <a:off x="4355976" y="1996853"/>
            <a:ext cx="2390195" cy="140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Free Smiling Faces Images, Download Free Clip Art, Free Clip Art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142877" cy="22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497607">
            <a:off x="404198" y="4858965"/>
            <a:ext cx="1080120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33" name="Picture 9" descr="High Five Hand Clipart Numbers| (48)++ Big Photos | FREE | #HFHCN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2788419" cy="21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13462"/>
            <a:ext cx="10366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17" y="548680"/>
            <a:ext cx="69929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6847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9C7214-09FF-4B41-AA6F-3C21AB50C6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25792" r="43955" b="9999"/>
          <a:stretch/>
        </p:blipFill>
        <p:spPr bwMode="auto">
          <a:xfrm>
            <a:off x="1037441" y="1556792"/>
            <a:ext cx="2020646" cy="18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5" t="62977" r="48622" b="13023"/>
          <a:stretch/>
        </p:blipFill>
        <p:spPr bwMode="auto">
          <a:xfrm>
            <a:off x="4355976" y="1996853"/>
            <a:ext cx="2390195" cy="140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Free Smiling Faces Images, Download Free Clip Art, Free Clip Art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142877" cy="22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497607">
            <a:off x="404198" y="4858965"/>
            <a:ext cx="1080120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33" name="Picture 9" descr="High Five Hand Clipart Numbers| (48)++ Big Photos | FREE | #HFHCN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2788419" cy="21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13462"/>
            <a:ext cx="10366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04664"/>
            <a:ext cx="5596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Say the words like a robot!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3082" name="Picture 10" descr="Robot Face Clipart| (44)++ Amazing Cliparts #RFC | 4570book.inf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81" y="158651"/>
            <a:ext cx="1838202" cy="18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DA4AC9-DDCF-460E-B61C-B9BDC4FA3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5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25792" r="43955" b="9999"/>
          <a:stretch/>
        </p:blipFill>
        <p:spPr bwMode="auto">
          <a:xfrm>
            <a:off x="1037441" y="1556792"/>
            <a:ext cx="2020646" cy="18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5" t="62977" r="48622" b="13023"/>
          <a:stretch/>
        </p:blipFill>
        <p:spPr bwMode="auto">
          <a:xfrm>
            <a:off x="4355976" y="1996853"/>
            <a:ext cx="2390195" cy="140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Free Smiling Faces Images, Download Free Clip Art, Free Clip Art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142877" cy="22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497607">
            <a:off x="404198" y="4858965"/>
            <a:ext cx="1080120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33" name="Picture 9" descr="High Five Hand Clipart Numbers| (48)++ Big Photos | FREE | #HFHCN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2788419" cy="21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13462"/>
            <a:ext cx="10366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04664"/>
            <a:ext cx="5596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Say the words angrily!</a:t>
            </a:r>
            <a:endParaRPr lang="el-GR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Anger Smiley Emoticon Face Clip Art - Angry Face Emoji Png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96" y="-1"/>
            <a:ext cx="1908104" cy="19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027C44-A1E8-42B3-9563-DC07AB80A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mon Says&quot; Instruction Cards Teaching Resource | Teach Star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7"/>
          <a:stretch/>
        </p:blipFill>
        <p:spPr bwMode="auto">
          <a:xfrm>
            <a:off x="323528" y="1249518"/>
            <a:ext cx="8636138" cy="523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26064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mic Sans MS" panose="030F0702030302020204" pitchFamily="66" charset="0"/>
              </a:rPr>
              <a:t>Let’s play…</a:t>
            </a:r>
            <a:endParaRPr lang="el-GR" sz="4800" b="1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A4DE86-7B32-4875-AC60-9C1EE465A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03648" y="536955"/>
            <a:ext cx="6120680" cy="51845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699792" y="1802581"/>
            <a:ext cx="1296144" cy="99071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52293"/>
            <a:ext cx="13223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Terminator 4"/>
          <p:cNvSpPr/>
          <p:nvPr/>
        </p:nvSpPr>
        <p:spPr>
          <a:xfrm>
            <a:off x="4283968" y="2384884"/>
            <a:ext cx="612068" cy="151216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Moon 6"/>
          <p:cNvSpPr/>
          <p:nvPr/>
        </p:nvSpPr>
        <p:spPr>
          <a:xfrm rot="16200000">
            <a:off x="3450466" y="2562271"/>
            <a:ext cx="1872209" cy="4176464"/>
          </a:xfrm>
          <a:prstGeom prst="moon">
            <a:avLst>
              <a:gd name="adj" fmla="val 679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Flowchart: Merge 7"/>
          <p:cNvSpPr/>
          <p:nvPr/>
        </p:nvSpPr>
        <p:spPr>
          <a:xfrm rot="950737">
            <a:off x="2736922" y="4117367"/>
            <a:ext cx="643458" cy="936104"/>
          </a:xfrm>
          <a:prstGeom prst="flowChartMerg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485">
            <a:off x="3808013" y="4184302"/>
            <a:ext cx="6461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8331">
            <a:off x="4764226" y="4137463"/>
            <a:ext cx="6461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7387">
            <a:off x="5598824" y="3891130"/>
            <a:ext cx="6461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3131840" y="2117361"/>
            <a:ext cx="432048" cy="43204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64" y="20693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owchart: Terminator 11"/>
          <p:cNvSpPr/>
          <p:nvPr/>
        </p:nvSpPr>
        <p:spPr>
          <a:xfrm>
            <a:off x="2750598" y="260648"/>
            <a:ext cx="237226" cy="936104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02" y="239489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24" y="239488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9489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19" y="239487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29" y="239486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32" y="232305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50068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495" y="232304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65" y="404664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46" y="404664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18117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11" y="728699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hord 12"/>
          <p:cNvSpPr/>
          <p:nvPr/>
        </p:nvSpPr>
        <p:spPr>
          <a:xfrm rot="10800000">
            <a:off x="6966266" y="1740407"/>
            <a:ext cx="1116124" cy="1052887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41801">
            <a:off x="839724" y="1793634"/>
            <a:ext cx="9699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9FE960-4879-4F25-BA2D-0D336A5F81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o Away, Big Green Monster!: Ed Emberley: 8601419174027: Amaz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792">
            <a:off x="5265850" y="454664"/>
            <a:ext cx="3245482" cy="41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494116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hlinkClick r:id="rId3"/>
              </a:rPr>
              <a:t>https://www.youtube.com/watch?v=rPmLZLp-oec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-684584" y="-496307"/>
            <a:ext cx="6840760" cy="489654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 rot="20169463">
            <a:off x="-112099" y="152681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Let’s listen to a story!</a:t>
            </a:r>
            <a:endParaRPr lang="el-GR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0771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49</Words>
  <Application>Microsoft Office PowerPoint</Application>
  <PresentationFormat>On-screen Show (4:3)</PresentationFormat>
  <Paragraphs>11</Paragraphs>
  <Slides>13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Century Gothic</vt:lpstr>
      <vt:lpstr>Comic Sans MS</vt:lpstr>
      <vt:lpstr>Courier New</vt:lpstr>
      <vt:lpstr>Palatino Linotype</vt:lpstr>
      <vt:lpstr>Wingdings</vt:lpstr>
      <vt:lpstr>Office Theme</vt:lpstr>
      <vt:lpstr>Executive</vt:lpstr>
      <vt:lpstr>1_Executive</vt:lpstr>
      <vt:lpstr>3_Executive</vt:lpstr>
      <vt:lpstr>4_Executive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 and Culture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33</cp:revision>
  <dcterms:created xsi:type="dcterms:W3CDTF">2020-05-05T08:49:34Z</dcterms:created>
  <dcterms:modified xsi:type="dcterms:W3CDTF">2020-05-11T10:56:29Z</dcterms:modified>
</cp:coreProperties>
</file>